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56" r:id="rId2"/>
    <p:sldId id="267" r:id="rId3"/>
    <p:sldId id="258" r:id="rId4"/>
    <p:sldId id="257" r:id="rId5"/>
    <p:sldId id="259" r:id="rId6"/>
    <p:sldId id="261" r:id="rId7"/>
    <p:sldId id="262" r:id="rId8"/>
    <p:sldId id="263" r:id="rId9"/>
    <p:sldId id="264" r:id="rId10"/>
    <p:sldId id="260" r:id="rId11"/>
    <p:sldId id="269" r:id="rId12"/>
    <p:sldId id="270" r:id="rId13"/>
    <p:sldId id="265" r:id="rId14"/>
    <p:sldId id="271" r:id="rId15"/>
    <p:sldId id="272" r:id="rId16"/>
    <p:sldId id="266" r:id="rId17"/>
    <p:sldId id="273" r:id="rId18"/>
    <p:sldId id="275" r:id="rId19"/>
    <p:sldId id="276" r:id="rId2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9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215" name="Group 23"/>
          <p:cNvGrpSpPr>
            <a:grpSpLocks/>
          </p:cNvGrpSpPr>
          <p:nvPr/>
        </p:nvGrpSpPr>
        <p:grpSpPr bwMode="auto">
          <a:xfrm>
            <a:off x="-11113" y="-3175"/>
            <a:ext cx="9166226" cy="6897688"/>
            <a:chOff x="-7" y="-2"/>
            <a:chExt cx="5774" cy="4345"/>
          </a:xfrm>
        </p:grpSpPr>
        <p:grpSp>
          <p:nvGrpSpPr>
            <p:cNvPr id="8214" name="Group 22"/>
            <p:cNvGrpSpPr>
              <a:grpSpLocks/>
            </p:cNvGrpSpPr>
            <p:nvPr userDrawn="1"/>
          </p:nvGrpSpPr>
          <p:grpSpPr bwMode="auto">
            <a:xfrm>
              <a:off x="-7" y="0"/>
              <a:ext cx="5774" cy="4343"/>
              <a:chOff x="-7" y="0"/>
              <a:chExt cx="5774" cy="4343"/>
            </a:xfrm>
          </p:grpSpPr>
          <p:sp>
            <p:nvSpPr>
              <p:cNvPr id="8195" name="Freeform 3"/>
              <p:cNvSpPr>
                <a:spLocks/>
              </p:cNvSpPr>
              <p:nvPr/>
            </p:nvSpPr>
            <p:spPr bwMode="hidden">
              <a:xfrm>
                <a:off x="-7" y="1157"/>
                <a:ext cx="1429" cy="1707"/>
              </a:xfrm>
              <a:custGeom>
                <a:avLst/>
                <a:gdLst>
                  <a:gd name="T0" fmla="*/ 808 w 1429"/>
                  <a:gd name="T1" fmla="*/ 283 h 1707"/>
                  <a:gd name="T2" fmla="*/ 673 w 1429"/>
                  <a:gd name="T3" fmla="*/ 252 h 1707"/>
                  <a:gd name="T4" fmla="*/ 654 w 1429"/>
                  <a:gd name="T5" fmla="*/ 0 h 1707"/>
                  <a:gd name="T6" fmla="*/ 488 w 1429"/>
                  <a:gd name="T7" fmla="*/ 13 h 1707"/>
                  <a:gd name="T8" fmla="*/ 476 w 1429"/>
                  <a:gd name="T9" fmla="*/ 252 h 1707"/>
                  <a:gd name="T10" fmla="*/ 365 w 1429"/>
                  <a:gd name="T11" fmla="*/ 290 h 1707"/>
                  <a:gd name="T12" fmla="*/ 206 w 1429"/>
                  <a:gd name="T13" fmla="*/ 86 h 1707"/>
                  <a:gd name="T14" fmla="*/ 95 w 1429"/>
                  <a:gd name="T15" fmla="*/ 148 h 1707"/>
                  <a:gd name="T16" fmla="*/ 200 w 1429"/>
                  <a:gd name="T17" fmla="*/ 376 h 1707"/>
                  <a:gd name="T18" fmla="*/ 126 w 1429"/>
                  <a:gd name="T19" fmla="*/ 450 h 1707"/>
                  <a:gd name="T20" fmla="*/ 0 w 1429"/>
                  <a:gd name="T21" fmla="*/ 423 h 1707"/>
                  <a:gd name="T22" fmla="*/ 0 w 1429"/>
                  <a:gd name="T23" fmla="*/ 1273 h 1707"/>
                  <a:gd name="T24" fmla="*/ 101 w 1429"/>
                  <a:gd name="T25" fmla="*/ 1226 h 1707"/>
                  <a:gd name="T26" fmla="*/ 181 w 1429"/>
                  <a:gd name="T27" fmla="*/ 1306 h 1707"/>
                  <a:gd name="T28" fmla="*/ 70 w 1429"/>
                  <a:gd name="T29" fmla="*/ 1509 h 1707"/>
                  <a:gd name="T30" fmla="*/ 175 w 1429"/>
                  <a:gd name="T31" fmla="*/ 1596 h 1707"/>
                  <a:gd name="T32" fmla="*/ 365 w 1429"/>
                  <a:gd name="T33" fmla="*/ 1411 h 1707"/>
                  <a:gd name="T34" fmla="*/ 476 w 1429"/>
                  <a:gd name="T35" fmla="*/ 1448 h 1707"/>
                  <a:gd name="T36" fmla="*/ 501 w 1429"/>
                  <a:gd name="T37" fmla="*/ 1700 h 1707"/>
                  <a:gd name="T38" fmla="*/ 667 w 1429"/>
                  <a:gd name="T39" fmla="*/ 1707 h 1707"/>
                  <a:gd name="T40" fmla="*/ 685 w 1429"/>
                  <a:gd name="T41" fmla="*/ 1442 h 1707"/>
                  <a:gd name="T42" fmla="*/ 826 w 1429"/>
                  <a:gd name="T43" fmla="*/ 1405 h 1707"/>
                  <a:gd name="T44" fmla="*/ 993 w 1429"/>
                  <a:gd name="T45" fmla="*/ 1590 h 1707"/>
                  <a:gd name="T46" fmla="*/ 1103 w 1429"/>
                  <a:gd name="T47" fmla="*/ 1522 h 1707"/>
                  <a:gd name="T48" fmla="*/ 993 w 1429"/>
                  <a:gd name="T49" fmla="*/ 1300 h 1707"/>
                  <a:gd name="T50" fmla="*/ 1067 w 1429"/>
                  <a:gd name="T51" fmla="*/ 1207 h 1707"/>
                  <a:gd name="T52" fmla="*/ 1288 w 1429"/>
                  <a:gd name="T53" fmla="*/ 1312 h 1707"/>
                  <a:gd name="T54" fmla="*/ 1355 w 1429"/>
                  <a:gd name="T55" fmla="*/ 1196 h 1707"/>
                  <a:gd name="T56" fmla="*/ 1153 w 1429"/>
                  <a:gd name="T57" fmla="*/ 1047 h 1707"/>
                  <a:gd name="T58" fmla="*/ 1177 w 1429"/>
                  <a:gd name="T59" fmla="*/ 918 h 1707"/>
                  <a:gd name="T60" fmla="*/ 1429 w 1429"/>
                  <a:gd name="T61" fmla="*/ 894 h 1707"/>
                  <a:gd name="T62" fmla="*/ 1423 w 1429"/>
                  <a:gd name="T63" fmla="*/ 764 h 1707"/>
                  <a:gd name="T64" fmla="*/ 1171 w 1429"/>
                  <a:gd name="T65" fmla="*/ 727 h 1707"/>
                  <a:gd name="T66" fmla="*/ 1146 w 1429"/>
                  <a:gd name="T67" fmla="*/ 629 h 1707"/>
                  <a:gd name="T68" fmla="*/ 1349 w 1429"/>
                  <a:gd name="T69" fmla="*/ 487 h 1707"/>
                  <a:gd name="T70" fmla="*/ 1282 w 1429"/>
                  <a:gd name="T71" fmla="*/ 370 h 1707"/>
                  <a:gd name="T72" fmla="*/ 1054 w 1429"/>
                  <a:gd name="T73" fmla="*/ 462 h 1707"/>
                  <a:gd name="T74" fmla="*/ 980 w 1429"/>
                  <a:gd name="T75" fmla="*/ 388 h 1707"/>
                  <a:gd name="T76" fmla="*/ 1097 w 1429"/>
                  <a:gd name="T77" fmla="*/ 173 h 1707"/>
                  <a:gd name="T78" fmla="*/ 986 w 1429"/>
                  <a:gd name="T79" fmla="*/ 105 h 1707"/>
                  <a:gd name="T80" fmla="*/ 808 w 1429"/>
                  <a:gd name="T81" fmla="*/ 283 h 17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1429" h="1707">
                    <a:moveTo>
                      <a:pt x="808" y="283"/>
                    </a:moveTo>
                    <a:lnTo>
                      <a:pt x="673" y="252"/>
                    </a:lnTo>
                    <a:lnTo>
                      <a:pt x="654" y="0"/>
                    </a:lnTo>
                    <a:lnTo>
                      <a:pt x="488" y="13"/>
                    </a:lnTo>
                    <a:lnTo>
                      <a:pt x="476" y="252"/>
                    </a:lnTo>
                    <a:lnTo>
                      <a:pt x="365" y="290"/>
                    </a:lnTo>
                    <a:lnTo>
                      <a:pt x="206" y="86"/>
                    </a:lnTo>
                    <a:lnTo>
                      <a:pt x="95" y="148"/>
                    </a:lnTo>
                    <a:lnTo>
                      <a:pt x="200" y="376"/>
                    </a:lnTo>
                    <a:lnTo>
                      <a:pt x="126" y="450"/>
                    </a:lnTo>
                    <a:lnTo>
                      <a:pt x="0" y="423"/>
                    </a:lnTo>
                    <a:lnTo>
                      <a:pt x="0" y="1273"/>
                    </a:lnTo>
                    <a:lnTo>
                      <a:pt x="101" y="1226"/>
                    </a:lnTo>
                    <a:lnTo>
                      <a:pt x="181" y="1306"/>
                    </a:lnTo>
                    <a:lnTo>
                      <a:pt x="70" y="1509"/>
                    </a:lnTo>
                    <a:lnTo>
                      <a:pt x="175" y="1596"/>
                    </a:lnTo>
                    <a:lnTo>
                      <a:pt x="365" y="1411"/>
                    </a:lnTo>
                    <a:lnTo>
                      <a:pt x="476" y="1448"/>
                    </a:lnTo>
                    <a:lnTo>
                      <a:pt x="501" y="1700"/>
                    </a:lnTo>
                    <a:lnTo>
                      <a:pt x="667" y="1707"/>
                    </a:lnTo>
                    <a:lnTo>
                      <a:pt x="685" y="1442"/>
                    </a:lnTo>
                    <a:lnTo>
                      <a:pt x="826" y="1405"/>
                    </a:lnTo>
                    <a:lnTo>
                      <a:pt x="993" y="1590"/>
                    </a:lnTo>
                    <a:lnTo>
                      <a:pt x="1103" y="1522"/>
                    </a:lnTo>
                    <a:lnTo>
                      <a:pt x="993" y="1300"/>
                    </a:lnTo>
                    <a:lnTo>
                      <a:pt x="1067" y="1207"/>
                    </a:lnTo>
                    <a:lnTo>
                      <a:pt x="1288" y="1312"/>
                    </a:lnTo>
                    <a:lnTo>
                      <a:pt x="1355" y="1196"/>
                    </a:lnTo>
                    <a:lnTo>
                      <a:pt x="1153" y="1047"/>
                    </a:lnTo>
                    <a:lnTo>
                      <a:pt x="1177" y="918"/>
                    </a:lnTo>
                    <a:lnTo>
                      <a:pt x="1429" y="894"/>
                    </a:lnTo>
                    <a:lnTo>
                      <a:pt x="1423" y="764"/>
                    </a:lnTo>
                    <a:lnTo>
                      <a:pt x="1171" y="727"/>
                    </a:lnTo>
                    <a:lnTo>
                      <a:pt x="1146" y="629"/>
                    </a:lnTo>
                    <a:lnTo>
                      <a:pt x="1349" y="487"/>
                    </a:lnTo>
                    <a:lnTo>
                      <a:pt x="1282" y="370"/>
                    </a:lnTo>
                    <a:lnTo>
                      <a:pt x="1054" y="462"/>
                    </a:lnTo>
                    <a:lnTo>
                      <a:pt x="980" y="388"/>
                    </a:lnTo>
                    <a:lnTo>
                      <a:pt x="1097" y="173"/>
                    </a:lnTo>
                    <a:lnTo>
                      <a:pt x="986" y="105"/>
                    </a:lnTo>
                    <a:lnTo>
                      <a:pt x="808" y="28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96" name="Freeform 4"/>
              <p:cNvSpPr>
                <a:spLocks/>
              </p:cNvSpPr>
              <p:nvPr/>
            </p:nvSpPr>
            <p:spPr bwMode="hidden">
              <a:xfrm>
                <a:off x="68" y="10"/>
                <a:ext cx="528" cy="496"/>
              </a:xfrm>
              <a:custGeom>
                <a:avLst/>
                <a:gdLst>
                  <a:gd name="T0" fmla="*/ 335 w 528"/>
                  <a:gd name="T1" fmla="*/ 56 h 496"/>
                  <a:gd name="T2" fmla="*/ 293 w 528"/>
                  <a:gd name="T3" fmla="*/ 46 h 496"/>
                  <a:gd name="T4" fmla="*/ 288 w 528"/>
                  <a:gd name="T5" fmla="*/ 0 h 496"/>
                  <a:gd name="T6" fmla="*/ 238 w 528"/>
                  <a:gd name="T7" fmla="*/ 0 h 496"/>
                  <a:gd name="T8" fmla="*/ 232 w 528"/>
                  <a:gd name="T9" fmla="*/ 46 h 496"/>
                  <a:gd name="T10" fmla="*/ 198 w 528"/>
                  <a:gd name="T11" fmla="*/ 58 h 496"/>
                  <a:gd name="T12" fmla="*/ 146 w 528"/>
                  <a:gd name="T13" fmla="*/ 0 h 496"/>
                  <a:gd name="T14" fmla="*/ 114 w 528"/>
                  <a:gd name="T15" fmla="*/ 14 h 496"/>
                  <a:gd name="T16" fmla="*/ 147 w 528"/>
                  <a:gd name="T17" fmla="*/ 84 h 496"/>
                  <a:gd name="T18" fmla="*/ 124 w 528"/>
                  <a:gd name="T19" fmla="*/ 107 h 496"/>
                  <a:gd name="T20" fmla="*/ 50 w 528"/>
                  <a:gd name="T21" fmla="*/ 81 h 496"/>
                  <a:gd name="T22" fmla="*/ 32 w 528"/>
                  <a:gd name="T23" fmla="*/ 109 h 496"/>
                  <a:gd name="T24" fmla="*/ 90 w 528"/>
                  <a:gd name="T25" fmla="*/ 159 h 496"/>
                  <a:gd name="T26" fmla="*/ 80 w 528"/>
                  <a:gd name="T27" fmla="*/ 197 h 496"/>
                  <a:gd name="T28" fmla="*/ 2 w 528"/>
                  <a:gd name="T29" fmla="*/ 202 h 496"/>
                  <a:gd name="T30" fmla="*/ 0 w 528"/>
                  <a:gd name="T31" fmla="*/ 244 h 496"/>
                  <a:gd name="T32" fmla="*/ 80 w 528"/>
                  <a:gd name="T33" fmla="*/ 256 h 496"/>
                  <a:gd name="T34" fmla="*/ 88 w 528"/>
                  <a:gd name="T35" fmla="*/ 292 h 496"/>
                  <a:gd name="T36" fmla="*/ 29 w 528"/>
                  <a:gd name="T37" fmla="*/ 345 h 496"/>
                  <a:gd name="T38" fmla="*/ 50 w 528"/>
                  <a:gd name="T39" fmla="*/ 378 h 496"/>
                  <a:gd name="T40" fmla="*/ 116 w 528"/>
                  <a:gd name="T41" fmla="*/ 347 h 496"/>
                  <a:gd name="T42" fmla="*/ 141 w 528"/>
                  <a:gd name="T43" fmla="*/ 372 h 496"/>
                  <a:gd name="T44" fmla="*/ 107 w 528"/>
                  <a:gd name="T45" fmla="*/ 435 h 496"/>
                  <a:gd name="T46" fmla="*/ 139 w 528"/>
                  <a:gd name="T47" fmla="*/ 462 h 496"/>
                  <a:gd name="T48" fmla="*/ 198 w 528"/>
                  <a:gd name="T49" fmla="*/ 404 h 496"/>
                  <a:gd name="T50" fmla="*/ 232 w 528"/>
                  <a:gd name="T51" fmla="*/ 416 h 496"/>
                  <a:gd name="T52" fmla="*/ 240 w 528"/>
                  <a:gd name="T53" fmla="*/ 494 h 496"/>
                  <a:gd name="T54" fmla="*/ 292 w 528"/>
                  <a:gd name="T55" fmla="*/ 496 h 496"/>
                  <a:gd name="T56" fmla="*/ 297 w 528"/>
                  <a:gd name="T57" fmla="*/ 414 h 496"/>
                  <a:gd name="T58" fmla="*/ 341 w 528"/>
                  <a:gd name="T59" fmla="*/ 403 h 496"/>
                  <a:gd name="T60" fmla="*/ 393 w 528"/>
                  <a:gd name="T61" fmla="*/ 460 h 496"/>
                  <a:gd name="T62" fmla="*/ 427 w 528"/>
                  <a:gd name="T63" fmla="*/ 439 h 496"/>
                  <a:gd name="T64" fmla="*/ 393 w 528"/>
                  <a:gd name="T65" fmla="*/ 370 h 496"/>
                  <a:gd name="T66" fmla="*/ 416 w 528"/>
                  <a:gd name="T67" fmla="*/ 341 h 496"/>
                  <a:gd name="T68" fmla="*/ 484 w 528"/>
                  <a:gd name="T69" fmla="*/ 374 h 496"/>
                  <a:gd name="T70" fmla="*/ 505 w 528"/>
                  <a:gd name="T71" fmla="*/ 338 h 496"/>
                  <a:gd name="T72" fmla="*/ 442 w 528"/>
                  <a:gd name="T73" fmla="*/ 292 h 496"/>
                  <a:gd name="T74" fmla="*/ 450 w 528"/>
                  <a:gd name="T75" fmla="*/ 252 h 496"/>
                  <a:gd name="T76" fmla="*/ 528 w 528"/>
                  <a:gd name="T77" fmla="*/ 244 h 496"/>
                  <a:gd name="T78" fmla="*/ 526 w 528"/>
                  <a:gd name="T79" fmla="*/ 204 h 496"/>
                  <a:gd name="T80" fmla="*/ 448 w 528"/>
                  <a:gd name="T81" fmla="*/ 193 h 496"/>
                  <a:gd name="T82" fmla="*/ 440 w 528"/>
                  <a:gd name="T83" fmla="*/ 162 h 496"/>
                  <a:gd name="T84" fmla="*/ 503 w 528"/>
                  <a:gd name="T85" fmla="*/ 119 h 496"/>
                  <a:gd name="T86" fmla="*/ 482 w 528"/>
                  <a:gd name="T87" fmla="*/ 82 h 496"/>
                  <a:gd name="T88" fmla="*/ 412 w 528"/>
                  <a:gd name="T89" fmla="*/ 111 h 496"/>
                  <a:gd name="T90" fmla="*/ 389 w 528"/>
                  <a:gd name="T91" fmla="*/ 88 h 496"/>
                  <a:gd name="T92" fmla="*/ 425 w 528"/>
                  <a:gd name="T93" fmla="*/ 21 h 496"/>
                  <a:gd name="T94" fmla="*/ 391 w 528"/>
                  <a:gd name="T95" fmla="*/ 0 h 496"/>
                  <a:gd name="T96" fmla="*/ 335 w 528"/>
                  <a:gd name="T97" fmla="*/ 56 h 4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528" h="496">
                    <a:moveTo>
                      <a:pt x="335" y="56"/>
                    </a:moveTo>
                    <a:lnTo>
                      <a:pt x="293" y="46"/>
                    </a:lnTo>
                    <a:lnTo>
                      <a:pt x="288" y="0"/>
                    </a:lnTo>
                    <a:lnTo>
                      <a:pt x="238" y="0"/>
                    </a:lnTo>
                    <a:lnTo>
                      <a:pt x="232" y="46"/>
                    </a:lnTo>
                    <a:lnTo>
                      <a:pt x="198" y="58"/>
                    </a:lnTo>
                    <a:lnTo>
                      <a:pt x="146" y="0"/>
                    </a:lnTo>
                    <a:lnTo>
                      <a:pt x="114" y="14"/>
                    </a:lnTo>
                    <a:lnTo>
                      <a:pt x="147" y="84"/>
                    </a:lnTo>
                    <a:lnTo>
                      <a:pt x="124" y="107"/>
                    </a:lnTo>
                    <a:lnTo>
                      <a:pt x="50" y="81"/>
                    </a:lnTo>
                    <a:lnTo>
                      <a:pt x="32" y="109"/>
                    </a:lnTo>
                    <a:lnTo>
                      <a:pt x="90" y="159"/>
                    </a:lnTo>
                    <a:lnTo>
                      <a:pt x="80" y="197"/>
                    </a:lnTo>
                    <a:lnTo>
                      <a:pt x="2" y="202"/>
                    </a:lnTo>
                    <a:lnTo>
                      <a:pt x="0" y="244"/>
                    </a:lnTo>
                    <a:lnTo>
                      <a:pt x="80" y="256"/>
                    </a:lnTo>
                    <a:lnTo>
                      <a:pt x="88" y="292"/>
                    </a:lnTo>
                    <a:lnTo>
                      <a:pt x="29" y="345"/>
                    </a:lnTo>
                    <a:lnTo>
                      <a:pt x="50" y="378"/>
                    </a:lnTo>
                    <a:lnTo>
                      <a:pt x="116" y="347"/>
                    </a:lnTo>
                    <a:lnTo>
                      <a:pt x="141" y="372"/>
                    </a:lnTo>
                    <a:lnTo>
                      <a:pt x="107" y="435"/>
                    </a:lnTo>
                    <a:lnTo>
                      <a:pt x="139" y="462"/>
                    </a:lnTo>
                    <a:lnTo>
                      <a:pt x="198" y="404"/>
                    </a:lnTo>
                    <a:lnTo>
                      <a:pt x="232" y="416"/>
                    </a:lnTo>
                    <a:lnTo>
                      <a:pt x="240" y="494"/>
                    </a:lnTo>
                    <a:lnTo>
                      <a:pt x="292" y="496"/>
                    </a:lnTo>
                    <a:lnTo>
                      <a:pt x="297" y="414"/>
                    </a:lnTo>
                    <a:lnTo>
                      <a:pt x="341" y="403"/>
                    </a:lnTo>
                    <a:lnTo>
                      <a:pt x="393" y="460"/>
                    </a:lnTo>
                    <a:lnTo>
                      <a:pt x="427" y="439"/>
                    </a:lnTo>
                    <a:lnTo>
                      <a:pt x="393" y="370"/>
                    </a:lnTo>
                    <a:lnTo>
                      <a:pt x="416" y="341"/>
                    </a:lnTo>
                    <a:lnTo>
                      <a:pt x="484" y="374"/>
                    </a:lnTo>
                    <a:lnTo>
                      <a:pt x="505" y="338"/>
                    </a:lnTo>
                    <a:lnTo>
                      <a:pt x="442" y="292"/>
                    </a:lnTo>
                    <a:lnTo>
                      <a:pt x="450" y="252"/>
                    </a:lnTo>
                    <a:lnTo>
                      <a:pt x="528" y="244"/>
                    </a:lnTo>
                    <a:lnTo>
                      <a:pt x="526" y="204"/>
                    </a:lnTo>
                    <a:lnTo>
                      <a:pt x="448" y="193"/>
                    </a:lnTo>
                    <a:lnTo>
                      <a:pt x="440" y="162"/>
                    </a:lnTo>
                    <a:lnTo>
                      <a:pt x="503" y="119"/>
                    </a:lnTo>
                    <a:lnTo>
                      <a:pt x="482" y="82"/>
                    </a:lnTo>
                    <a:lnTo>
                      <a:pt x="412" y="111"/>
                    </a:lnTo>
                    <a:lnTo>
                      <a:pt x="389" y="88"/>
                    </a:lnTo>
                    <a:lnTo>
                      <a:pt x="425" y="21"/>
                    </a:lnTo>
                    <a:lnTo>
                      <a:pt x="391" y="0"/>
                    </a:lnTo>
                    <a:lnTo>
                      <a:pt x="335" y="5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97" name="Freeform 5"/>
              <p:cNvSpPr>
                <a:spLocks/>
              </p:cNvSpPr>
              <p:nvPr/>
            </p:nvSpPr>
            <p:spPr bwMode="hidden">
              <a:xfrm>
                <a:off x="751" y="223"/>
                <a:ext cx="1428" cy="1430"/>
              </a:xfrm>
              <a:custGeom>
                <a:avLst/>
                <a:gdLst>
                  <a:gd name="T0" fmla="*/ 1469 w 2312"/>
                  <a:gd name="T1" fmla="*/ 384 h 2313"/>
                  <a:gd name="T2" fmla="*/ 1285 w 2312"/>
                  <a:gd name="T3" fmla="*/ 342 h 2313"/>
                  <a:gd name="T4" fmla="*/ 1260 w 2312"/>
                  <a:gd name="T5" fmla="*/ 0 h 2313"/>
                  <a:gd name="T6" fmla="*/ 1035 w 2312"/>
                  <a:gd name="T7" fmla="*/ 17 h 2313"/>
                  <a:gd name="T8" fmla="*/ 1018 w 2312"/>
                  <a:gd name="T9" fmla="*/ 342 h 2313"/>
                  <a:gd name="T10" fmla="*/ 868 w 2312"/>
                  <a:gd name="T11" fmla="*/ 393 h 2313"/>
                  <a:gd name="T12" fmla="*/ 651 w 2312"/>
                  <a:gd name="T13" fmla="*/ 117 h 2313"/>
                  <a:gd name="T14" fmla="*/ 501 w 2312"/>
                  <a:gd name="T15" fmla="*/ 201 h 2313"/>
                  <a:gd name="T16" fmla="*/ 643 w 2312"/>
                  <a:gd name="T17" fmla="*/ 509 h 2313"/>
                  <a:gd name="T18" fmla="*/ 543 w 2312"/>
                  <a:gd name="T19" fmla="*/ 610 h 2313"/>
                  <a:gd name="T20" fmla="*/ 217 w 2312"/>
                  <a:gd name="T21" fmla="*/ 493 h 2313"/>
                  <a:gd name="T22" fmla="*/ 142 w 2312"/>
                  <a:gd name="T23" fmla="*/ 618 h 2313"/>
                  <a:gd name="T24" fmla="*/ 392 w 2312"/>
                  <a:gd name="T25" fmla="*/ 835 h 2313"/>
                  <a:gd name="T26" fmla="*/ 351 w 2312"/>
                  <a:gd name="T27" fmla="*/ 1002 h 2313"/>
                  <a:gd name="T28" fmla="*/ 8 w 2312"/>
                  <a:gd name="T29" fmla="*/ 1027 h 2313"/>
                  <a:gd name="T30" fmla="*/ 0 w 2312"/>
                  <a:gd name="T31" fmla="*/ 1211 h 2313"/>
                  <a:gd name="T32" fmla="*/ 351 w 2312"/>
                  <a:gd name="T33" fmla="*/ 1261 h 2313"/>
                  <a:gd name="T34" fmla="*/ 384 w 2312"/>
                  <a:gd name="T35" fmla="*/ 1419 h 2313"/>
                  <a:gd name="T36" fmla="*/ 125 w 2312"/>
                  <a:gd name="T37" fmla="*/ 1653 h 2313"/>
                  <a:gd name="T38" fmla="*/ 217 w 2312"/>
                  <a:gd name="T39" fmla="*/ 1795 h 2313"/>
                  <a:gd name="T40" fmla="*/ 509 w 2312"/>
                  <a:gd name="T41" fmla="*/ 1661 h 2313"/>
                  <a:gd name="T42" fmla="*/ 618 w 2312"/>
                  <a:gd name="T43" fmla="*/ 1770 h 2313"/>
                  <a:gd name="T44" fmla="*/ 467 w 2312"/>
                  <a:gd name="T45" fmla="*/ 2045 h 2313"/>
                  <a:gd name="T46" fmla="*/ 609 w 2312"/>
                  <a:gd name="T47" fmla="*/ 2162 h 2313"/>
                  <a:gd name="T48" fmla="*/ 868 w 2312"/>
                  <a:gd name="T49" fmla="*/ 1912 h 2313"/>
                  <a:gd name="T50" fmla="*/ 1018 w 2312"/>
                  <a:gd name="T51" fmla="*/ 1962 h 2313"/>
                  <a:gd name="T52" fmla="*/ 1052 w 2312"/>
                  <a:gd name="T53" fmla="*/ 2304 h 2313"/>
                  <a:gd name="T54" fmla="*/ 1277 w 2312"/>
                  <a:gd name="T55" fmla="*/ 2313 h 2313"/>
                  <a:gd name="T56" fmla="*/ 1302 w 2312"/>
                  <a:gd name="T57" fmla="*/ 1954 h 2313"/>
                  <a:gd name="T58" fmla="*/ 1494 w 2312"/>
                  <a:gd name="T59" fmla="*/ 1904 h 2313"/>
                  <a:gd name="T60" fmla="*/ 1720 w 2312"/>
                  <a:gd name="T61" fmla="*/ 2154 h 2313"/>
                  <a:gd name="T62" fmla="*/ 1870 w 2312"/>
                  <a:gd name="T63" fmla="*/ 2062 h 2313"/>
                  <a:gd name="T64" fmla="*/ 1720 w 2312"/>
                  <a:gd name="T65" fmla="*/ 1762 h 2313"/>
                  <a:gd name="T66" fmla="*/ 1820 w 2312"/>
                  <a:gd name="T67" fmla="*/ 1636 h 2313"/>
                  <a:gd name="T68" fmla="*/ 2120 w 2312"/>
                  <a:gd name="T69" fmla="*/ 1778 h 2313"/>
                  <a:gd name="T70" fmla="*/ 2212 w 2312"/>
                  <a:gd name="T71" fmla="*/ 1620 h 2313"/>
                  <a:gd name="T72" fmla="*/ 1937 w 2312"/>
                  <a:gd name="T73" fmla="*/ 1419 h 2313"/>
                  <a:gd name="T74" fmla="*/ 1970 w 2312"/>
                  <a:gd name="T75" fmla="*/ 1244 h 2313"/>
                  <a:gd name="T76" fmla="*/ 2312 w 2312"/>
                  <a:gd name="T77" fmla="*/ 1211 h 2313"/>
                  <a:gd name="T78" fmla="*/ 2304 w 2312"/>
                  <a:gd name="T79" fmla="*/ 1035 h 2313"/>
                  <a:gd name="T80" fmla="*/ 1962 w 2312"/>
                  <a:gd name="T81" fmla="*/ 985 h 2313"/>
                  <a:gd name="T82" fmla="*/ 1928 w 2312"/>
                  <a:gd name="T83" fmla="*/ 852 h 2313"/>
                  <a:gd name="T84" fmla="*/ 2204 w 2312"/>
                  <a:gd name="T85" fmla="*/ 660 h 2313"/>
                  <a:gd name="T86" fmla="*/ 2112 w 2312"/>
                  <a:gd name="T87" fmla="*/ 501 h 2313"/>
                  <a:gd name="T88" fmla="*/ 1803 w 2312"/>
                  <a:gd name="T89" fmla="*/ 626 h 2313"/>
                  <a:gd name="T90" fmla="*/ 1703 w 2312"/>
                  <a:gd name="T91" fmla="*/ 526 h 2313"/>
                  <a:gd name="T92" fmla="*/ 1861 w 2312"/>
                  <a:gd name="T93" fmla="*/ 234 h 2313"/>
                  <a:gd name="T94" fmla="*/ 1711 w 2312"/>
                  <a:gd name="T95" fmla="*/ 142 h 2313"/>
                  <a:gd name="T96" fmla="*/ 1469 w 2312"/>
                  <a:gd name="T97" fmla="*/ 384 h 2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312" h="2313">
                    <a:moveTo>
                      <a:pt x="1469" y="384"/>
                    </a:moveTo>
                    <a:lnTo>
                      <a:pt x="1285" y="342"/>
                    </a:lnTo>
                    <a:lnTo>
                      <a:pt x="1260" y="0"/>
                    </a:lnTo>
                    <a:lnTo>
                      <a:pt x="1035" y="17"/>
                    </a:lnTo>
                    <a:lnTo>
                      <a:pt x="1018" y="342"/>
                    </a:lnTo>
                    <a:lnTo>
                      <a:pt x="868" y="393"/>
                    </a:lnTo>
                    <a:lnTo>
                      <a:pt x="651" y="117"/>
                    </a:lnTo>
                    <a:lnTo>
                      <a:pt x="501" y="201"/>
                    </a:lnTo>
                    <a:lnTo>
                      <a:pt x="643" y="509"/>
                    </a:lnTo>
                    <a:lnTo>
                      <a:pt x="543" y="610"/>
                    </a:lnTo>
                    <a:lnTo>
                      <a:pt x="217" y="493"/>
                    </a:lnTo>
                    <a:lnTo>
                      <a:pt x="142" y="618"/>
                    </a:lnTo>
                    <a:lnTo>
                      <a:pt x="392" y="835"/>
                    </a:lnTo>
                    <a:lnTo>
                      <a:pt x="351" y="1002"/>
                    </a:lnTo>
                    <a:lnTo>
                      <a:pt x="8" y="1027"/>
                    </a:lnTo>
                    <a:lnTo>
                      <a:pt x="0" y="1211"/>
                    </a:lnTo>
                    <a:lnTo>
                      <a:pt x="351" y="1261"/>
                    </a:lnTo>
                    <a:lnTo>
                      <a:pt x="384" y="1419"/>
                    </a:lnTo>
                    <a:lnTo>
                      <a:pt x="125" y="1653"/>
                    </a:lnTo>
                    <a:lnTo>
                      <a:pt x="217" y="1795"/>
                    </a:lnTo>
                    <a:lnTo>
                      <a:pt x="509" y="1661"/>
                    </a:lnTo>
                    <a:lnTo>
                      <a:pt x="618" y="1770"/>
                    </a:lnTo>
                    <a:lnTo>
                      <a:pt x="467" y="2045"/>
                    </a:lnTo>
                    <a:lnTo>
                      <a:pt x="609" y="2162"/>
                    </a:lnTo>
                    <a:lnTo>
                      <a:pt x="868" y="1912"/>
                    </a:lnTo>
                    <a:lnTo>
                      <a:pt x="1018" y="1962"/>
                    </a:lnTo>
                    <a:lnTo>
                      <a:pt x="1052" y="2304"/>
                    </a:lnTo>
                    <a:lnTo>
                      <a:pt x="1277" y="2313"/>
                    </a:lnTo>
                    <a:lnTo>
                      <a:pt x="1302" y="1954"/>
                    </a:lnTo>
                    <a:lnTo>
                      <a:pt x="1494" y="1904"/>
                    </a:lnTo>
                    <a:lnTo>
                      <a:pt x="1720" y="2154"/>
                    </a:lnTo>
                    <a:lnTo>
                      <a:pt x="1870" y="2062"/>
                    </a:lnTo>
                    <a:lnTo>
                      <a:pt x="1720" y="1762"/>
                    </a:lnTo>
                    <a:lnTo>
                      <a:pt x="1820" y="1636"/>
                    </a:lnTo>
                    <a:lnTo>
                      <a:pt x="2120" y="1778"/>
                    </a:lnTo>
                    <a:lnTo>
                      <a:pt x="2212" y="1620"/>
                    </a:lnTo>
                    <a:lnTo>
                      <a:pt x="1937" y="1419"/>
                    </a:lnTo>
                    <a:lnTo>
                      <a:pt x="1970" y="1244"/>
                    </a:lnTo>
                    <a:lnTo>
                      <a:pt x="2312" y="1211"/>
                    </a:lnTo>
                    <a:lnTo>
                      <a:pt x="2304" y="1035"/>
                    </a:lnTo>
                    <a:lnTo>
                      <a:pt x="1962" y="985"/>
                    </a:lnTo>
                    <a:lnTo>
                      <a:pt x="1928" y="852"/>
                    </a:lnTo>
                    <a:lnTo>
                      <a:pt x="2204" y="660"/>
                    </a:lnTo>
                    <a:lnTo>
                      <a:pt x="2112" y="501"/>
                    </a:lnTo>
                    <a:lnTo>
                      <a:pt x="1803" y="626"/>
                    </a:lnTo>
                    <a:lnTo>
                      <a:pt x="1703" y="526"/>
                    </a:lnTo>
                    <a:lnTo>
                      <a:pt x="1861" y="234"/>
                    </a:lnTo>
                    <a:lnTo>
                      <a:pt x="1711" y="142"/>
                    </a:lnTo>
                    <a:lnTo>
                      <a:pt x="1469" y="3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198" name="Freeform 6"/>
              <p:cNvSpPr>
                <a:spLocks/>
              </p:cNvSpPr>
              <p:nvPr/>
            </p:nvSpPr>
            <p:spPr bwMode="hidden">
              <a:xfrm>
                <a:off x="1595" y="800"/>
                <a:ext cx="2312" cy="2313"/>
              </a:xfrm>
              <a:custGeom>
                <a:avLst/>
                <a:gdLst>
                  <a:gd name="T0" fmla="*/ 1469 w 2312"/>
                  <a:gd name="T1" fmla="*/ 384 h 2313"/>
                  <a:gd name="T2" fmla="*/ 1285 w 2312"/>
                  <a:gd name="T3" fmla="*/ 342 h 2313"/>
                  <a:gd name="T4" fmla="*/ 1260 w 2312"/>
                  <a:gd name="T5" fmla="*/ 0 h 2313"/>
                  <a:gd name="T6" fmla="*/ 1035 w 2312"/>
                  <a:gd name="T7" fmla="*/ 17 h 2313"/>
                  <a:gd name="T8" fmla="*/ 1018 w 2312"/>
                  <a:gd name="T9" fmla="*/ 342 h 2313"/>
                  <a:gd name="T10" fmla="*/ 868 w 2312"/>
                  <a:gd name="T11" fmla="*/ 393 h 2313"/>
                  <a:gd name="T12" fmla="*/ 651 w 2312"/>
                  <a:gd name="T13" fmla="*/ 117 h 2313"/>
                  <a:gd name="T14" fmla="*/ 501 w 2312"/>
                  <a:gd name="T15" fmla="*/ 201 h 2313"/>
                  <a:gd name="T16" fmla="*/ 643 w 2312"/>
                  <a:gd name="T17" fmla="*/ 509 h 2313"/>
                  <a:gd name="T18" fmla="*/ 543 w 2312"/>
                  <a:gd name="T19" fmla="*/ 610 h 2313"/>
                  <a:gd name="T20" fmla="*/ 217 w 2312"/>
                  <a:gd name="T21" fmla="*/ 493 h 2313"/>
                  <a:gd name="T22" fmla="*/ 142 w 2312"/>
                  <a:gd name="T23" fmla="*/ 618 h 2313"/>
                  <a:gd name="T24" fmla="*/ 392 w 2312"/>
                  <a:gd name="T25" fmla="*/ 835 h 2313"/>
                  <a:gd name="T26" fmla="*/ 351 w 2312"/>
                  <a:gd name="T27" fmla="*/ 1002 h 2313"/>
                  <a:gd name="T28" fmla="*/ 8 w 2312"/>
                  <a:gd name="T29" fmla="*/ 1027 h 2313"/>
                  <a:gd name="T30" fmla="*/ 0 w 2312"/>
                  <a:gd name="T31" fmla="*/ 1211 h 2313"/>
                  <a:gd name="T32" fmla="*/ 351 w 2312"/>
                  <a:gd name="T33" fmla="*/ 1261 h 2313"/>
                  <a:gd name="T34" fmla="*/ 384 w 2312"/>
                  <a:gd name="T35" fmla="*/ 1419 h 2313"/>
                  <a:gd name="T36" fmla="*/ 125 w 2312"/>
                  <a:gd name="T37" fmla="*/ 1653 h 2313"/>
                  <a:gd name="T38" fmla="*/ 217 w 2312"/>
                  <a:gd name="T39" fmla="*/ 1795 h 2313"/>
                  <a:gd name="T40" fmla="*/ 509 w 2312"/>
                  <a:gd name="T41" fmla="*/ 1661 h 2313"/>
                  <a:gd name="T42" fmla="*/ 618 w 2312"/>
                  <a:gd name="T43" fmla="*/ 1770 h 2313"/>
                  <a:gd name="T44" fmla="*/ 467 w 2312"/>
                  <a:gd name="T45" fmla="*/ 2045 h 2313"/>
                  <a:gd name="T46" fmla="*/ 609 w 2312"/>
                  <a:gd name="T47" fmla="*/ 2162 h 2313"/>
                  <a:gd name="T48" fmla="*/ 868 w 2312"/>
                  <a:gd name="T49" fmla="*/ 1912 h 2313"/>
                  <a:gd name="T50" fmla="*/ 1018 w 2312"/>
                  <a:gd name="T51" fmla="*/ 1962 h 2313"/>
                  <a:gd name="T52" fmla="*/ 1052 w 2312"/>
                  <a:gd name="T53" fmla="*/ 2304 h 2313"/>
                  <a:gd name="T54" fmla="*/ 1277 w 2312"/>
                  <a:gd name="T55" fmla="*/ 2313 h 2313"/>
                  <a:gd name="T56" fmla="*/ 1302 w 2312"/>
                  <a:gd name="T57" fmla="*/ 1954 h 2313"/>
                  <a:gd name="T58" fmla="*/ 1494 w 2312"/>
                  <a:gd name="T59" fmla="*/ 1904 h 2313"/>
                  <a:gd name="T60" fmla="*/ 1720 w 2312"/>
                  <a:gd name="T61" fmla="*/ 2154 h 2313"/>
                  <a:gd name="T62" fmla="*/ 1870 w 2312"/>
                  <a:gd name="T63" fmla="*/ 2062 h 2313"/>
                  <a:gd name="T64" fmla="*/ 1720 w 2312"/>
                  <a:gd name="T65" fmla="*/ 1762 h 2313"/>
                  <a:gd name="T66" fmla="*/ 1820 w 2312"/>
                  <a:gd name="T67" fmla="*/ 1636 h 2313"/>
                  <a:gd name="T68" fmla="*/ 2120 w 2312"/>
                  <a:gd name="T69" fmla="*/ 1778 h 2313"/>
                  <a:gd name="T70" fmla="*/ 2212 w 2312"/>
                  <a:gd name="T71" fmla="*/ 1620 h 2313"/>
                  <a:gd name="T72" fmla="*/ 1937 w 2312"/>
                  <a:gd name="T73" fmla="*/ 1419 h 2313"/>
                  <a:gd name="T74" fmla="*/ 1970 w 2312"/>
                  <a:gd name="T75" fmla="*/ 1244 h 2313"/>
                  <a:gd name="T76" fmla="*/ 2312 w 2312"/>
                  <a:gd name="T77" fmla="*/ 1211 h 2313"/>
                  <a:gd name="T78" fmla="*/ 2304 w 2312"/>
                  <a:gd name="T79" fmla="*/ 1035 h 2313"/>
                  <a:gd name="T80" fmla="*/ 1962 w 2312"/>
                  <a:gd name="T81" fmla="*/ 985 h 2313"/>
                  <a:gd name="T82" fmla="*/ 1928 w 2312"/>
                  <a:gd name="T83" fmla="*/ 852 h 2313"/>
                  <a:gd name="T84" fmla="*/ 2204 w 2312"/>
                  <a:gd name="T85" fmla="*/ 660 h 2313"/>
                  <a:gd name="T86" fmla="*/ 2112 w 2312"/>
                  <a:gd name="T87" fmla="*/ 501 h 2313"/>
                  <a:gd name="T88" fmla="*/ 1803 w 2312"/>
                  <a:gd name="T89" fmla="*/ 626 h 2313"/>
                  <a:gd name="T90" fmla="*/ 1703 w 2312"/>
                  <a:gd name="T91" fmla="*/ 526 h 2313"/>
                  <a:gd name="T92" fmla="*/ 1861 w 2312"/>
                  <a:gd name="T93" fmla="*/ 234 h 2313"/>
                  <a:gd name="T94" fmla="*/ 1711 w 2312"/>
                  <a:gd name="T95" fmla="*/ 142 h 2313"/>
                  <a:gd name="T96" fmla="*/ 1469 w 2312"/>
                  <a:gd name="T97" fmla="*/ 384 h 2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312" h="2313">
                    <a:moveTo>
                      <a:pt x="1469" y="384"/>
                    </a:moveTo>
                    <a:lnTo>
                      <a:pt x="1285" y="342"/>
                    </a:lnTo>
                    <a:lnTo>
                      <a:pt x="1260" y="0"/>
                    </a:lnTo>
                    <a:lnTo>
                      <a:pt x="1035" y="17"/>
                    </a:lnTo>
                    <a:lnTo>
                      <a:pt x="1018" y="342"/>
                    </a:lnTo>
                    <a:lnTo>
                      <a:pt x="868" y="393"/>
                    </a:lnTo>
                    <a:lnTo>
                      <a:pt x="651" y="117"/>
                    </a:lnTo>
                    <a:lnTo>
                      <a:pt x="501" y="201"/>
                    </a:lnTo>
                    <a:lnTo>
                      <a:pt x="643" y="509"/>
                    </a:lnTo>
                    <a:lnTo>
                      <a:pt x="543" y="610"/>
                    </a:lnTo>
                    <a:lnTo>
                      <a:pt x="217" y="493"/>
                    </a:lnTo>
                    <a:lnTo>
                      <a:pt x="142" y="618"/>
                    </a:lnTo>
                    <a:lnTo>
                      <a:pt x="392" y="835"/>
                    </a:lnTo>
                    <a:lnTo>
                      <a:pt x="351" y="1002"/>
                    </a:lnTo>
                    <a:lnTo>
                      <a:pt x="8" y="1027"/>
                    </a:lnTo>
                    <a:lnTo>
                      <a:pt x="0" y="1211"/>
                    </a:lnTo>
                    <a:lnTo>
                      <a:pt x="351" y="1261"/>
                    </a:lnTo>
                    <a:lnTo>
                      <a:pt x="384" y="1419"/>
                    </a:lnTo>
                    <a:lnTo>
                      <a:pt x="125" y="1653"/>
                    </a:lnTo>
                    <a:lnTo>
                      <a:pt x="217" y="1795"/>
                    </a:lnTo>
                    <a:lnTo>
                      <a:pt x="509" y="1661"/>
                    </a:lnTo>
                    <a:lnTo>
                      <a:pt x="618" y="1770"/>
                    </a:lnTo>
                    <a:lnTo>
                      <a:pt x="467" y="2045"/>
                    </a:lnTo>
                    <a:lnTo>
                      <a:pt x="609" y="2162"/>
                    </a:lnTo>
                    <a:lnTo>
                      <a:pt x="868" y="1912"/>
                    </a:lnTo>
                    <a:lnTo>
                      <a:pt x="1018" y="1962"/>
                    </a:lnTo>
                    <a:lnTo>
                      <a:pt x="1052" y="2304"/>
                    </a:lnTo>
                    <a:lnTo>
                      <a:pt x="1277" y="2313"/>
                    </a:lnTo>
                    <a:lnTo>
                      <a:pt x="1302" y="1954"/>
                    </a:lnTo>
                    <a:lnTo>
                      <a:pt x="1494" y="1904"/>
                    </a:lnTo>
                    <a:lnTo>
                      <a:pt x="1720" y="2154"/>
                    </a:lnTo>
                    <a:lnTo>
                      <a:pt x="1870" y="2062"/>
                    </a:lnTo>
                    <a:lnTo>
                      <a:pt x="1720" y="1762"/>
                    </a:lnTo>
                    <a:lnTo>
                      <a:pt x="1820" y="1636"/>
                    </a:lnTo>
                    <a:lnTo>
                      <a:pt x="2120" y="1778"/>
                    </a:lnTo>
                    <a:lnTo>
                      <a:pt x="2212" y="1620"/>
                    </a:lnTo>
                    <a:lnTo>
                      <a:pt x="1937" y="1419"/>
                    </a:lnTo>
                    <a:lnTo>
                      <a:pt x="1970" y="1244"/>
                    </a:lnTo>
                    <a:lnTo>
                      <a:pt x="2312" y="1211"/>
                    </a:lnTo>
                    <a:lnTo>
                      <a:pt x="2304" y="1035"/>
                    </a:lnTo>
                    <a:lnTo>
                      <a:pt x="1962" y="985"/>
                    </a:lnTo>
                    <a:lnTo>
                      <a:pt x="1928" y="852"/>
                    </a:lnTo>
                    <a:lnTo>
                      <a:pt x="2204" y="660"/>
                    </a:lnTo>
                    <a:lnTo>
                      <a:pt x="2112" y="501"/>
                    </a:lnTo>
                    <a:lnTo>
                      <a:pt x="1803" y="626"/>
                    </a:lnTo>
                    <a:lnTo>
                      <a:pt x="1703" y="526"/>
                    </a:lnTo>
                    <a:lnTo>
                      <a:pt x="1861" y="234"/>
                    </a:lnTo>
                    <a:lnTo>
                      <a:pt x="1711" y="142"/>
                    </a:lnTo>
                    <a:lnTo>
                      <a:pt x="1469" y="3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00" name="Freeform 8"/>
              <p:cNvSpPr>
                <a:spLocks/>
              </p:cNvSpPr>
              <p:nvPr/>
            </p:nvSpPr>
            <p:spPr bwMode="hidden">
              <a:xfrm>
                <a:off x="2" y="3022"/>
                <a:ext cx="2153" cy="1321"/>
              </a:xfrm>
              <a:custGeom>
                <a:avLst/>
                <a:gdLst>
                  <a:gd name="T0" fmla="*/ 1368 w 2153"/>
                  <a:gd name="T1" fmla="*/ 358 h 1321"/>
                  <a:gd name="T2" fmla="*/ 1197 w 2153"/>
                  <a:gd name="T3" fmla="*/ 318 h 1321"/>
                  <a:gd name="T4" fmla="*/ 1173 w 2153"/>
                  <a:gd name="T5" fmla="*/ 0 h 1321"/>
                  <a:gd name="T6" fmla="*/ 964 w 2153"/>
                  <a:gd name="T7" fmla="*/ 16 h 1321"/>
                  <a:gd name="T8" fmla="*/ 948 w 2153"/>
                  <a:gd name="T9" fmla="*/ 318 h 1321"/>
                  <a:gd name="T10" fmla="*/ 808 w 2153"/>
                  <a:gd name="T11" fmla="*/ 366 h 1321"/>
                  <a:gd name="T12" fmla="*/ 606 w 2153"/>
                  <a:gd name="T13" fmla="*/ 109 h 1321"/>
                  <a:gd name="T14" fmla="*/ 467 w 2153"/>
                  <a:gd name="T15" fmla="*/ 187 h 1321"/>
                  <a:gd name="T16" fmla="*/ 599 w 2153"/>
                  <a:gd name="T17" fmla="*/ 474 h 1321"/>
                  <a:gd name="T18" fmla="*/ 506 w 2153"/>
                  <a:gd name="T19" fmla="*/ 568 h 1321"/>
                  <a:gd name="T20" fmla="*/ 202 w 2153"/>
                  <a:gd name="T21" fmla="*/ 459 h 1321"/>
                  <a:gd name="T22" fmla="*/ 132 w 2153"/>
                  <a:gd name="T23" fmla="*/ 576 h 1321"/>
                  <a:gd name="T24" fmla="*/ 365 w 2153"/>
                  <a:gd name="T25" fmla="*/ 778 h 1321"/>
                  <a:gd name="T26" fmla="*/ 327 w 2153"/>
                  <a:gd name="T27" fmla="*/ 933 h 1321"/>
                  <a:gd name="T28" fmla="*/ 7 w 2153"/>
                  <a:gd name="T29" fmla="*/ 956 h 1321"/>
                  <a:gd name="T30" fmla="*/ 0 w 2153"/>
                  <a:gd name="T31" fmla="*/ 1128 h 1321"/>
                  <a:gd name="T32" fmla="*/ 327 w 2153"/>
                  <a:gd name="T33" fmla="*/ 1174 h 1321"/>
                  <a:gd name="T34" fmla="*/ 358 w 2153"/>
                  <a:gd name="T35" fmla="*/ 1321 h 1321"/>
                  <a:gd name="T36" fmla="*/ 1804 w 2153"/>
                  <a:gd name="T37" fmla="*/ 1321 h 1321"/>
                  <a:gd name="T38" fmla="*/ 1835 w 2153"/>
                  <a:gd name="T39" fmla="*/ 1158 h 1321"/>
                  <a:gd name="T40" fmla="*/ 2153 w 2153"/>
                  <a:gd name="T41" fmla="*/ 1128 h 1321"/>
                  <a:gd name="T42" fmla="*/ 2146 w 2153"/>
                  <a:gd name="T43" fmla="*/ 964 h 1321"/>
                  <a:gd name="T44" fmla="*/ 1827 w 2153"/>
                  <a:gd name="T45" fmla="*/ 917 h 1321"/>
                  <a:gd name="T46" fmla="*/ 1795 w 2153"/>
                  <a:gd name="T47" fmla="*/ 793 h 1321"/>
                  <a:gd name="T48" fmla="*/ 2052 w 2153"/>
                  <a:gd name="T49" fmla="*/ 615 h 1321"/>
                  <a:gd name="T50" fmla="*/ 1967 w 2153"/>
                  <a:gd name="T51" fmla="*/ 467 h 1321"/>
                  <a:gd name="T52" fmla="*/ 1679 w 2153"/>
                  <a:gd name="T53" fmla="*/ 583 h 1321"/>
                  <a:gd name="T54" fmla="*/ 1586 w 2153"/>
                  <a:gd name="T55" fmla="*/ 490 h 1321"/>
                  <a:gd name="T56" fmla="*/ 1733 w 2153"/>
                  <a:gd name="T57" fmla="*/ 218 h 1321"/>
                  <a:gd name="T58" fmla="*/ 1593 w 2153"/>
                  <a:gd name="T59" fmla="*/ 132 h 1321"/>
                  <a:gd name="T60" fmla="*/ 1368 w 2153"/>
                  <a:gd name="T61" fmla="*/ 358 h 1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2153" h="1321">
                    <a:moveTo>
                      <a:pt x="1368" y="358"/>
                    </a:moveTo>
                    <a:lnTo>
                      <a:pt x="1197" y="318"/>
                    </a:lnTo>
                    <a:lnTo>
                      <a:pt x="1173" y="0"/>
                    </a:lnTo>
                    <a:lnTo>
                      <a:pt x="964" y="16"/>
                    </a:lnTo>
                    <a:lnTo>
                      <a:pt x="948" y="318"/>
                    </a:lnTo>
                    <a:lnTo>
                      <a:pt x="808" y="366"/>
                    </a:lnTo>
                    <a:lnTo>
                      <a:pt x="606" y="109"/>
                    </a:lnTo>
                    <a:lnTo>
                      <a:pt x="467" y="187"/>
                    </a:lnTo>
                    <a:lnTo>
                      <a:pt x="599" y="474"/>
                    </a:lnTo>
                    <a:lnTo>
                      <a:pt x="506" y="568"/>
                    </a:lnTo>
                    <a:lnTo>
                      <a:pt x="202" y="459"/>
                    </a:lnTo>
                    <a:lnTo>
                      <a:pt x="132" y="576"/>
                    </a:lnTo>
                    <a:lnTo>
                      <a:pt x="365" y="778"/>
                    </a:lnTo>
                    <a:lnTo>
                      <a:pt x="327" y="933"/>
                    </a:lnTo>
                    <a:lnTo>
                      <a:pt x="7" y="956"/>
                    </a:lnTo>
                    <a:lnTo>
                      <a:pt x="0" y="1128"/>
                    </a:lnTo>
                    <a:lnTo>
                      <a:pt x="327" y="1174"/>
                    </a:lnTo>
                    <a:lnTo>
                      <a:pt x="358" y="1321"/>
                    </a:lnTo>
                    <a:lnTo>
                      <a:pt x="1804" y="1321"/>
                    </a:lnTo>
                    <a:lnTo>
                      <a:pt x="1835" y="1158"/>
                    </a:lnTo>
                    <a:lnTo>
                      <a:pt x="2153" y="1128"/>
                    </a:lnTo>
                    <a:lnTo>
                      <a:pt x="2146" y="964"/>
                    </a:lnTo>
                    <a:lnTo>
                      <a:pt x="1827" y="917"/>
                    </a:lnTo>
                    <a:lnTo>
                      <a:pt x="1795" y="793"/>
                    </a:lnTo>
                    <a:lnTo>
                      <a:pt x="2052" y="615"/>
                    </a:lnTo>
                    <a:lnTo>
                      <a:pt x="1967" y="467"/>
                    </a:lnTo>
                    <a:lnTo>
                      <a:pt x="1679" y="583"/>
                    </a:lnTo>
                    <a:lnTo>
                      <a:pt x="1586" y="490"/>
                    </a:lnTo>
                    <a:lnTo>
                      <a:pt x="1733" y="218"/>
                    </a:lnTo>
                    <a:lnTo>
                      <a:pt x="1593" y="132"/>
                    </a:lnTo>
                    <a:lnTo>
                      <a:pt x="1368" y="358"/>
                    </a:lnTo>
                    <a:close/>
                  </a:path>
                </a:pathLst>
              </a:cu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01" name="Freeform 9"/>
              <p:cNvSpPr>
                <a:spLocks/>
              </p:cNvSpPr>
              <p:nvPr/>
            </p:nvSpPr>
            <p:spPr bwMode="hidden">
              <a:xfrm>
                <a:off x="2831" y="2788"/>
                <a:ext cx="1426" cy="1426"/>
              </a:xfrm>
              <a:custGeom>
                <a:avLst/>
                <a:gdLst>
                  <a:gd name="T0" fmla="*/ 1469 w 2312"/>
                  <a:gd name="T1" fmla="*/ 384 h 2313"/>
                  <a:gd name="T2" fmla="*/ 1285 w 2312"/>
                  <a:gd name="T3" fmla="*/ 342 h 2313"/>
                  <a:gd name="T4" fmla="*/ 1260 w 2312"/>
                  <a:gd name="T5" fmla="*/ 0 h 2313"/>
                  <a:gd name="T6" fmla="*/ 1035 w 2312"/>
                  <a:gd name="T7" fmla="*/ 17 h 2313"/>
                  <a:gd name="T8" fmla="*/ 1018 w 2312"/>
                  <a:gd name="T9" fmla="*/ 342 h 2313"/>
                  <a:gd name="T10" fmla="*/ 868 w 2312"/>
                  <a:gd name="T11" fmla="*/ 393 h 2313"/>
                  <a:gd name="T12" fmla="*/ 651 w 2312"/>
                  <a:gd name="T13" fmla="*/ 117 h 2313"/>
                  <a:gd name="T14" fmla="*/ 501 w 2312"/>
                  <a:gd name="T15" fmla="*/ 201 h 2313"/>
                  <a:gd name="T16" fmla="*/ 643 w 2312"/>
                  <a:gd name="T17" fmla="*/ 509 h 2313"/>
                  <a:gd name="T18" fmla="*/ 543 w 2312"/>
                  <a:gd name="T19" fmla="*/ 610 h 2313"/>
                  <a:gd name="T20" fmla="*/ 217 w 2312"/>
                  <a:gd name="T21" fmla="*/ 493 h 2313"/>
                  <a:gd name="T22" fmla="*/ 142 w 2312"/>
                  <a:gd name="T23" fmla="*/ 618 h 2313"/>
                  <a:gd name="T24" fmla="*/ 392 w 2312"/>
                  <a:gd name="T25" fmla="*/ 835 h 2313"/>
                  <a:gd name="T26" fmla="*/ 351 w 2312"/>
                  <a:gd name="T27" fmla="*/ 1002 h 2313"/>
                  <a:gd name="T28" fmla="*/ 8 w 2312"/>
                  <a:gd name="T29" fmla="*/ 1027 h 2313"/>
                  <a:gd name="T30" fmla="*/ 0 w 2312"/>
                  <a:gd name="T31" fmla="*/ 1211 h 2313"/>
                  <a:gd name="T32" fmla="*/ 351 w 2312"/>
                  <a:gd name="T33" fmla="*/ 1261 h 2313"/>
                  <a:gd name="T34" fmla="*/ 384 w 2312"/>
                  <a:gd name="T35" fmla="*/ 1419 h 2313"/>
                  <a:gd name="T36" fmla="*/ 125 w 2312"/>
                  <a:gd name="T37" fmla="*/ 1653 h 2313"/>
                  <a:gd name="T38" fmla="*/ 217 w 2312"/>
                  <a:gd name="T39" fmla="*/ 1795 h 2313"/>
                  <a:gd name="T40" fmla="*/ 509 w 2312"/>
                  <a:gd name="T41" fmla="*/ 1661 h 2313"/>
                  <a:gd name="T42" fmla="*/ 618 w 2312"/>
                  <a:gd name="T43" fmla="*/ 1770 h 2313"/>
                  <a:gd name="T44" fmla="*/ 467 w 2312"/>
                  <a:gd name="T45" fmla="*/ 2045 h 2313"/>
                  <a:gd name="T46" fmla="*/ 609 w 2312"/>
                  <a:gd name="T47" fmla="*/ 2162 h 2313"/>
                  <a:gd name="T48" fmla="*/ 868 w 2312"/>
                  <a:gd name="T49" fmla="*/ 1912 h 2313"/>
                  <a:gd name="T50" fmla="*/ 1018 w 2312"/>
                  <a:gd name="T51" fmla="*/ 1962 h 2313"/>
                  <a:gd name="T52" fmla="*/ 1052 w 2312"/>
                  <a:gd name="T53" fmla="*/ 2304 h 2313"/>
                  <a:gd name="T54" fmla="*/ 1277 w 2312"/>
                  <a:gd name="T55" fmla="*/ 2313 h 2313"/>
                  <a:gd name="T56" fmla="*/ 1302 w 2312"/>
                  <a:gd name="T57" fmla="*/ 1954 h 2313"/>
                  <a:gd name="T58" fmla="*/ 1494 w 2312"/>
                  <a:gd name="T59" fmla="*/ 1904 h 2313"/>
                  <a:gd name="T60" fmla="*/ 1720 w 2312"/>
                  <a:gd name="T61" fmla="*/ 2154 h 2313"/>
                  <a:gd name="T62" fmla="*/ 1870 w 2312"/>
                  <a:gd name="T63" fmla="*/ 2062 h 2313"/>
                  <a:gd name="T64" fmla="*/ 1720 w 2312"/>
                  <a:gd name="T65" fmla="*/ 1762 h 2313"/>
                  <a:gd name="T66" fmla="*/ 1820 w 2312"/>
                  <a:gd name="T67" fmla="*/ 1636 h 2313"/>
                  <a:gd name="T68" fmla="*/ 2120 w 2312"/>
                  <a:gd name="T69" fmla="*/ 1778 h 2313"/>
                  <a:gd name="T70" fmla="*/ 2212 w 2312"/>
                  <a:gd name="T71" fmla="*/ 1620 h 2313"/>
                  <a:gd name="T72" fmla="*/ 1937 w 2312"/>
                  <a:gd name="T73" fmla="*/ 1419 h 2313"/>
                  <a:gd name="T74" fmla="*/ 1970 w 2312"/>
                  <a:gd name="T75" fmla="*/ 1244 h 2313"/>
                  <a:gd name="T76" fmla="*/ 2312 w 2312"/>
                  <a:gd name="T77" fmla="*/ 1211 h 2313"/>
                  <a:gd name="T78" fmla="*/ 2304 w 2312"/>
                  <a:gd name="T79" fmla="*/ 1035 h 2313"/>
                  <a:gd name="T80" fmla="*/ 1962 w 2312"/>
                  <a:gd name="T81" fmla="*/ 985 h 2313"/>
                  <a:gd name="T82" fmla="*/ 1928 w 2312"/>
                  <a:gd name="T83" fmla="*/ 852 h 2313"/>
                  <a:gd name="T84" fmla="*/ 2204 w 2312"/>
                  <a:gd name="T85" fmla="*/ 660 h 2313"/>
                  <a:gd name="T86" fmla="*/ 2112 w 2312"/>
                  <a:gd name="T87" fmla="*/ 501 h 2313"/>
                  <a:gd name="T88" fmla="*/ 1803 w 2312"/>
                  <a:gd name="T89" fmla="*/ 626 h 2313"/>
                  <a:gd name="T90" fmla="*/ 1703 w 2312"/>
                  <a:gd name="T91" fmla="*/ 526 h 2313"/>
                  <a:gd name="T92" fmla="*/ 1861 w 2312"/>
                  <a:gd name="T93" fmla="*/ 234 h 2313"/>
                  <a:gd name="T94" fmla="*/ 1711 w 2312"/>
                  <a:gd name="T95" fmla="*/ 142 h 2313"/>
                  <a:gd name="T96" fmla="*/ 1469 w 2312"/>
                  <a:gd name="T97" fmla="*/ 384 h 2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312" h="2313">
                    <a:moveTo>
                      <a:pt x="1469" y="384"/>
                    </a:moveTo>
                    <a:lnTo>
                      <a:pt x="1285" y="342"/>
                    </a:lnTo>
                    <a:lnTo>
                      <a:pt x="1260" y="0"/>
                    </a:lnTo>
                    <a:lnTo>
                      <a:pt x="1035" y="17"/>
                    </a:lnTo>
                    <a:lnTo>
                      <a:pt x="1018" y="342"/>
                    </a:lnTo>
                    <a:lnTo>
                      <a:pt x="868" y="393"/>
                    </a:lnTo>
                    <a:lnTo>
                      <a:pt x="651" y="117"/>
                    </a:lnTo>
                    <a:lnTo>
                      <a:pt x="501" y="201"/>
                    </a:lnTo>
                    <a:lnTo>
                      <a:pt x="643" y="509"/>
                    </a:lnTo>
                    <a:lnTo>
                      <a:pt x="543" y="610"/>
                    </a:lnTo>
                    <a:lnTo>
                      <a:pt x="217" y="493"/>
                    </a:lnTo>
                    <a:lnTo>
                      <a:pt x="142" y="618"/>
                    </a:lnTo>
                    <a:lnTo>
                      <a:pt x="392" y="835"/>
                    </a:lnTo>
                    <a:lnTo>
                      <a:pt x="351" y="1002"/>
                    </a:lnTo>
                    <a:lnTo>
                      <a:pt x="8" y="1027"/>
                    </a:lnTo>
                    <a:lnTo>
                      <a:pt x="0" y="1211"/>
                    </a:lnTo>
                    <a:lnTo>
                      <a:pt x="351" y="1261"/>
                    </a:lnTo>
                    <a:lnTo>
                      <a:pt x="384" y="1419"/>
                    </a:lnTo>
                    <a:lnTo>
                      <a:pt x="125" y="1653"/>
                    </a:lnTo>
                    <a:lnTo>
                      <a:pt x="217" y="1795"/>
                    </a:lnTo>
                    <a:lnTo>
                      <a:pt x="509" y="1661"/>
                    </a:lnTo>
                    <a:lnTo>
                      <a:pt x="618" y="1770"/>
                    </a:lnTo>
                    <a:lnTo>
                      <a:pt x="467" y="2045"/>
                    </a:lnTo>
                    <a:lnTo>
                      <a:pt x="609" y="2162"/>
                    </a:lnTo>
                    <a:lnTo>
                      <a:pt x="868" y="1912"/>
                    </a:lnTo>
                    <a:lnTo>
                      <a:pt x="1018" y="1962"/>
                    </a:lnTo>
                    <a:lnTo>
                      <a:pt x="1052" y="2304"/>
                    </a:lnTo>
                    <a:lnTo>
                      <a:pt x="1277" y="2313"/>
                    </a:lnTo>
                    <a:lnTo>
                      <a:pt x="1302" y="1954"/>
                    </a:lnTo>
                    <a:lnTo>
                      <a:pt x="1494" y="1904"/>
                    </a:lnTo>
                    <a:lnTo>
                      <a:pt x="1720" y="2154"/>
                    </a:lnTo>
                    <a:lnTo>
                      <a:pt x="1870" y="2062"/>
                    </a:lnTo>
                    <a:lnTo>
                      <a:pt x="1720" y="1762"/>
                    </a:lnTo>
                    <a:lnTo>
                      <a:pt x="1820" y="1636"/>
                    </a:lnTo>
                    <a:lnTo>
                      <a:pt x="2120" y="1778"/>
                    </a:lnTo>
                    <a:lnTo>
                      <a:pt x="2212" y="1620"/>
                    </a:lnTo>
                    <a:lnTo>
                      <a:pt x="1937" y="1419"/>
                    </a:lnTo>
                    <a:lnTo>
                      <a:pt x="1970" y="1244"/>
                    </a:lnTo>
                    <a:lnTo>
                      <a:pt x="2312" y="1211"/>
                    </a:lnTo>
                    <a:lnTo>
                      <a:pt x="2304" y="1035"/>
                    </a:lnTo>
                    <a:lnTo>
                      <a:pt x="1962" y="985"/>
                    </a:lnTo>
                    <a:lnTo>
                      <a:pt x="1928" y="852"/>
                    </a:lnTo>
                    <a:lnTo>
                      <a:pt x="2204" y="660"/>
                    </a:lnTo>
                    <a:lnTo>
                      <a:pt x="2112" y="501"/>
                    </a:lnTo>
                    <a:lnTo>
                      <a:pt x="1803" y="626"/>
                    </a:lnTo>
                    <a:lnTo>
                      <a:pt x="1703" y="526"/>
                    </a:lnTo>
                    <a:lnTo>
                      <a:pt x="1861" y="234"/>
                    </a:lnTo>
                    <a:lnTo>
                      <a:pt x="1711" y="142"/>
                    </a:lnTo>
                    <a:lnTo>
                      <a:pt x="1469" y="3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02" name="Freeform 10"/>
              <p:cNvSpPr>
                <a:spLocks/>
              </p:cNvSpPr>
              <p:nvPr/>
            </p:nvSpPr>
            <p:spPr bwMode="hidden">
              <a:xfrm>
                <a:off x="3557" y="307"/>
                <a:ext cx="1845" cy="1846"/>
              </a:xfrm>
              <a:custGeom>
                <a:avLst/>
                <a:gdLst>
                  <a:gd name="T0" fmla="*/ 1469 w 2312"/>
                  <a:gd name="T1" fmla="*/ 384 h 2313"/>
                  <a:gd name="T2" fmla="*/ 1285 w 2312"/>
                  <a:gd name="T3" fmla="*/ 342 h 2313"/>
                  <a:gd name="T4" fmla="*/ 1260 w 2312"/>
                  <a:gd name="T5" fmla="*/ 0 h 2313"/>
                  <a:gd name="T6" fmla="*/ 1035 w 2312"/>
                  <a:gd name="T7" fmla="*/ 17 h 2313"/>
                  <a:gd name="T8" fmla="*/ 1018 w 2312"/>
                  <a:gd name="T9" fmla="*/ 342 h 2313"/>
                  <a:gd name="T10" fmla="*/ 868 w 2312"/>
                  <a:gd name="T11" fmla="*/ 393 h 2313"/>
                  <a:gd name="T12" fmla="*/ 651 w 2312"/>
                  <a:gd name="T13" fmla="*/ 117 h 2313"/>
                  <a:gd name="T14" fmla="*/ 501 w 2312"/>
                  <a:gd name="T15" fmla="*/ 201 h 2313"/>
                  <a:gd name="T16" fmla="*/ 643 w 2312"/>
                  <a:gd name="T17" fmla="*/ 509 h 2313"/>
                  <a:gd name="T18" fmla="*/ 543 w 2312"/>
                  <a:gd name="T19" fmla="*/ 610 h 2313"/>
                  <a:gd name="T20" fmla="*/ 217 w 2312"/>
                  <a:gd name="T21" fmla="*/ 493 h 2313"/>
                  <a:gd name="T22" fmla="*/ 142 w 2312"/>
                  <a:gd name="T23" fmla="*/ 618 h 2313"/>
                  <a:gd name="T24" fmla="*/ 392 w 2312"/>
                  <a:gd name="T25" fmla="*/ 835 h 2313"/>
                  <a:gd name="T26" fmla="*/ 351 w 2312"/>
                  <a:gd name="T27" fmla="*/ 1002 h 2313"/>
                  <a:gd name="T28" fmla="*/ 8 w 2312"/>
                  <a:gd name="T29" fmla="*/ 1027 h 2313"/>
                  <a:gd name="T30" fmla="*/ 0 w 2312"/>
                  <a:gd name="T31" fmla="*/ 1211 h 2313"/>
                  <a:gd name="T32" fmla="*/ 351 w 2312"/>
                  <a:gd name="T33" fmla="*/ 1261 h 2313"/>
                  <a:gd name="T34" fmla="*/ 384 w 2312"/>
                  <a:gd name="T35" fmla="*/ 1419 h 2313"/>
                  <a:gd name="T36" fmla="*/ 125 w 2312"/>
                  <a:gd name="T37" fmla="*/ 1653 h 2313"/>
                  <a:gd name="T38" fmla="*/ 217 w 2312"/>
                  <a:gd name="T39" fmla="*/ 1795 h 2313"/>
                  <a:gd name="T40" fmla="*/ 509 w 2312"/>
                  <a:gd name="T41" fmla="*/ 1661 h 2313"/>
                  <a:gd name="T42" fmla="*/ 618 w 2312"/>
                  <a:gd name="T43" fmla="*/ 1770 h 2313"/>
                  <a:gd name="T44" fmla="*/ 467 w 2312"/>
                  <a:gd name="T45" fmla="*/ 2045 h 2313"/>
                  <a:gd name="T46" fmla="*/ 609 w 2312"/>
                  <a:gd name="T47" fmla="*/ 2162 h 2313"/>
                  <a:gd name="T48" fmla="*/ 868 w 2312"/>
                  <a:gd name="T49" fmla="*/ 1912 h 2313"/>
                  <a:gd name="T50" fmla="*/ 1018 w 2312"/>
                  <a:gd name="T51" fmla="*/ 1962 h 2313"/>
                  <a:gd name="T52" fmla="*/ 1052 w 2312"/>
                  <a:gd name="T53" fmla="*/ 2304 h 2313"/>
                  <a:gd name="T54" fmla="*/ 1277 w 2312"/>
                  <a:gd name="T55" fmla="*/ 2313 h 2313"/>
                  <a:gd name="T56" fmla="*/ 1302 w 2312"/>
                  <a:gd name="T57" fmla="*/ 1954 h 2313"/>
                  <a:gd name="T58" fmla="*/ 1494 w 2312"/>
                  <a:gd name="T59" fmla="*/ 1904 h 2313"/>
                  <a:gd name="T60" fmla="*/ 1720 w 2312"/>
                  <a:gd name="T61" fmla="*/ 2154 h 2313"/>
                  <a:gd name="T62" fmla="*/ 1870 w 2312"/>
                  <a:gd name="T63" fmla="*/ 2062 h 2313"/>
                  <a:gd name="T64" fmla="*/ 1720 w 2312"/>
                  <a:gd name="T65" fmla="*/ 1762 h 2313"/>
                  <a:gd name="T66" fmla="*/ 1820 w 2312"/>
                  <a:gd name="T67" fmla="*/ 1636 h 2313"/>
                  <a:gd name="T68" fmla="*/ 2120 w 2312"/>
                  <a:gd name="T69" fmla="*/ 1778 h 2313"/>
                  <a:gd name="T70" fmla="*/ 2212 w 2312"/>
                  <a:gd name="T71" fmla="*/ 1620 h 2313"/>
                  <a:gd name="T72" fmla="*/ 1937 w 2312"/>
                  <a:gd name="T73" fmla="*/ 1419 h 2313"/>
                  <a:gd name="T74" fmla="*/ 1970 w 2312"/>
                  <a:gd name="T75" fmla="*/ 1244 h 2313"/>
                  <a:gd name="T76" fmla="*/ 2312 w 2312"/>
                  <a:gd name="T77" fmla="*/ 1211 h 2313"/>
                  <a:gd name="T78" fmla="*/ 2304 w 2312"/>
                  <a:gd name="T79" fmla="*/ 1035 h 2313"/>
                  <a:gd name="T80" fmla="*/ 1962 w 2312"/>
                  <a:gd name="T81" fmla="*/ 985 h 2313"/>
                  <a:gd name="T82" fmla="*/ 1928 w 2312"/>
                  <a:gd name="T83" fmla="*/ 852 h 2313"/>
                  <a:gd name="T84" fmla="*/ 2204 w 2312"/>
                  <a:gd name="T85" fmla="*/ 660 h 2313"/>
                  <a:gd name="T86" fmla="*/ 2112 w 2312"/>
                  <a:gd name="T87" fmla="*/ 501 h 2313"/>
                  <a:gd name="T88" fmla="*/ 1803 w 2312"/>
                  <a:gd name="T89" fmla="*/ 626 h 2313"/>
                  <a:gd name="T90" fmla="*/ 1703 w 2312"/>
                  <a:gd name="T91" fmla="*/ 526 h 2313"/>
                  <a:gd name="T92" fmla="*/ 1861 w 2312"/>
                  <a:gd name="T93" fmla="*/ 234 h 2313"/>
                  <a:gd name="T94" fmla="*/ 1711 w 2312"/>
                  <a:gd name="T95" fmla="*/ 142 h 2313"/>
                  <a:gd name="T96" fmla="*/ 1469 w 2312"/>
                  <a:gd name="T97" fmla="*/ 384 h 2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312" h="2313">
                    <a:moveTo>
                      <a:pt x="1469" y="384"/>
                    </a:moveTo>
                    <a:lnTo>
                      <a:pt x="1285" y="342"/>
                    </a:lnTo>
                    <a:lnTo>
                      <a:pt x="1260" y="0"/>
                    </a:lnTo>
                    <a:lnTo>
                      <a:pt x="1035" y="17"/>
                    </a:lnTo>
                    <a:lnTo>
                      <a:pt x="1018" y="342"/>
                    </a:lnTo>
                    <a:lnTo>
                      <a:pt x="868" y="393"/>
                    </a:lnTo>
                    <a:lnTo>
                      <a:pt x="651" y="117"/>
                    </a:lnTo>
                    <a:lnTo>
                      <a:pt x="501" y="201"/>
                    </a:lnTo>
                    <a:lnTo>
                      <a:pt x="643" y="509"/>
                    </a:lnTo>
                    <a:lnTo>
                      <a:pt x="543" y="610"/>
                    </a:lnTo>
                    <a:lnTo>
                      <a:pt x="217" y="493"/>
                    </a:lnTo>
                    <a:lnTo>
                      <a:pt x="142" y="618"/>
                    </a:lnTo>
                    <a:lnTo>
                      <a:pt x="392" y="835"/>
                    </a:lnTo>
                    <a:lnTo>
                      <a:pt x="351" y="1002"/>
                    </a:lnTo>
                    <a:lnTo>
                      <a:pt x="8" y="1027"/>
                    </a:lnTo>
                    <a:lnTo>
                      <a:pt x="0" y="1211"/>
                    </a:lnTo>
                    <a:lnTo>
                      <a:pt x="351" y="1261"/>
                    </a:lnTo>
                    <a:lnTo>
                      <a:pt x="384" y="1419"/>
                    </a:lnTo>
                    <a:lnTo>
                      <a:pt x="125" y="1653"/>
                    </a:lnTo>
                    <a:lnTo>
                      <a:pt x="217" y="1795"/>
                    </a:lnTo>
                    <a:lnTo>
                      <a:pt x="509" y="1661"/>
                    </a:lnTo>
                    <a:lnTo>
                      <a:pt x="618" y="1770"/>
                    </a:lnTo>
                    <a:lnTo>
                      <a:pt x="467" y="2045"/>
                    </a:lnTo>
                    <a:lnTo>
                      <a:pt x="609" y="2162"/>
                    </a:lnTo>
                    <a:lnTo>
                      <a:pt x="868" y="1912"/>
                    </a:lnTo>
                    <a:lnTo>
                      <a:pt x="1018" y="1962"/>
                    </a:lnTo>
                    <a:lnTo>
                      <a:pt x="1052" y="2304"/>
                    </a:lnTo>
                    <a:lnTo>
                      <a:pt x="1277" y="2313"/>
                    </a:lnTo>
                    <a:lnTo>
                      <a:pt x="1302" y="1954"/>
                    </a:lnTo>
                    <a:lnTo>
                      <a:pt x="1494" y="1904"/>
                    </a:lnTo>
                    <a:lnTo>
                      <a:pt x="1720" y="2154"/>
                    </a:lnTo>
                    <a:lnTo>
                      <a:pt x="1870" y="2062"/>
                    </a:lnTo>
                    <a:lnTo>
                      <a:pt x="1720" y="1762"/>
                    </a:lnTo>
                    <a:lnTo>
                      <a:pt x="1820" y="1636"/>
                    </a:lnTo>
                    <a:lnTo>
                      <a:pt x="2120" y="1778"/>
                    </a:lnTo>
                    <a:lnTo>
                      <a:pt x="2212" y="1620"/>
                    </a:lnTo>
                    <a:lnTo>
                      <a:pt x="1937" y="1419"/>
                    </a:lnTo>
                    <a:lnTo>
                      <a:pt x="1970" y="1244"/>
                    </a:lnTo>
                    <a:lnTo>
                      <a:pt x="2312" y="1211"/>
                    </a:lnTo>
                    <a:lnTo>
                      <a:pt x="2304" y="1035"/>
                    </a:lnTo>
                    <a:lnTo>
                      <a:pt x="1962" y="985"/>
                    </a:lnTo>
                    <a:lnTo>
                      <a:pt x="1928" y="852"/>
                    </a:lnTo>
                    <a:lnTo>
                      <a:pt x="2204" y="660"/>
                    </a:lnTo>
                    <a:lnTo>
                      <a:pt x="2112" y="501"/>
                    </a:lnTo>
                    <a:lnTo>
                      <a:pt x="1803" y="626"/>
                    </a:lnTo>
                    <a:lnTo>
                      <a:pt x="1703" y="526"/>
                    </a:lnTo>
                    <a:lnTo>
                      <a:pt x="1861" y="234"/>
                    </a:lnTo>
                    <a:lnTo>
                      <a:pt x="1711" y="142"/>
                    </a:lnTo>
                    <a:lnTo>
                      <a:pt x="1469" y="3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03" name="Freeform 11"/>
              <p:cNvSpPr>
                <a:spLocks/>
              </p:cNvSpPr>
              <p:nvPr/>
            </p:nvSpPr>
            <p:spPr bwMode="hidden">
              <a:xfrm>
                <a:off x="4502" y="1610"/>
                <a:ext cx="1265" cy="2518"/>
              </a:xfrm>
              <a:custGeom>
                <a:avLst/>
                <a:gdLst>
                  <a:gd name="T0" fmla="*/ 1265 w 1265"/>
                  <a:gd name="T1" fmla="*/ 0 h 2518"/>
                  <a:gd name="T2" fmla="*/ 1128 w 1265"/>
                  <a:gd name="T3" fmla="*/ 18 h 2518"/>
                  <a:gd name="T4" fmla="*/ 1110 w 1265"/>
                  <a:gd name="T5" fmla="*/ 372 h 2518"/>
                  <a:gd name="T6" fmla="*/ 946 w 1265"/>
                  <a:gd name="T7" fmla="*/ 428 h 2518"/>
                  <a:gd name="T8" fmla="*/ 710 w 1265"/>
                  <a:gd name="T9" fmla="*/ 127 h 2518"/>
                  <a:gd name="T10" fmla="*/ 546 w 1265"/>
                  <a:gd name="T11" fmla="*/ 219 h 2518"/>
                  <a:gd name="T12" fmla="*/ 701 w 1265"/>
                  <a:gd name="T13" fmla="*/ 555 h 2518"/>
                  <a:gd name="T14" fmla="*/ 592 w 1265"/>
                  <a:gd name="T15" fmla="*/ 665 h 2518"/>
                  <a:gd name="T16" fmla="*/ 237 w 1265"/>
                  <a:gd name="T17" fmla="*/ 537 h 2518"/>
                  <a:gd name="T18" fmla="*/ 155 w 1265"/>
                  <a:gd name="T19" fmla="*/ 674 h 2518"/>
                  <a:gd name="T20" fmla="*/ 427 w 1265"/>
                  <a:gd name="T21" fmla="*/ 911 h 2518"/>
                  <a:gd name="T22" fmla="*/ 383 w 1265"/>
                  <a:gd name="T23" fmla="*/ 1093 h 2518"/>
                  <a:gd name="T24" fmla="*/ 9 w 1265"/>
                  <a:gd name="T25" fmla="*/ 1121 h 2518"/>
                  <a:gd name="T26" fmla="*/ 0 w 1265"/>
                  <a:gd name="T27" fmla="*/ 1322 h 2518"/>
                  <a:gd name="T28" fmla="*/ 383 w 1265"/>
                  <a:gd name="T29" fmla="*/ 1376 h 2518"/>
                  <a:gd name="T30" fmla="*/ 419 w 1265"/>
                  <a:gd name="T31" fmla="*/ 1549 h 2518"/>
                  <a:gd name="T32" fmla="*/ 136 w 1265"/>
                  <a:gd name="T33" fmla="*/ 1804 h 2518"/>
                  <a:gd name="T34" fmla="*/ 237 w 1265"/>
                  <a:gd name="T35" fmla="*/ 1959 h 2518"/>
                  <a:gd name="T36" fmla="*/ 555 w 1265"/>
                  <a:gd name="T37" fmla="*/ 1813 h 2518"/>
                  <a:gd name="T38" fmla="*/ 674 w 1265"/>
                  <a:gd name="T39" fmla="*/ 1932 h 2518"/>
                  <a:gd name="T40" fmla="*/ 509 w 1265"/>
                  <a:gd name="T41" fmla="*/ 2232 h 2518"/>
                  <a:gd name="T42" fmla="*/ 664 w 1265"/>
                  <a:gd name="T43" fmla="*/ 2360 h 2518"/>
                  <a:gd name="T44" fmla="*/ 946 w 1265"/>
                  <a:gd name="T45" fmla="*/ 2087 h 2518"/>
                  <a:gd name="T46" fmla="*/ 1110 w 1265"/>
                  <a:gd name="T47" fmla="*/ 2142 h 2518"/>
                  <a:gd name="T48" fmla="*/ 1147 w 1265"/>
                  <a:gd name="T49" fmla="*/ 2515 h 2518"/>
                  <a:gd name="T50" fmla="*/ 1265 w 1265"/>
                  <a:gd name="T51" fmla="*/ 2518 h 2518"/>
                  <a:gd name="T52" fmla="*/ 1265 w 1265"/>
                  <a:gd name="T53" fmla="*/ 0 h 25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265" h="2518">
                    <a:moveTo>
                      <a:pt x="1265" y="0"/>
                    </a:moveTo>
                    <a:lnTo>
                      <a:pt x="1128" y="18"/>
                    </a:lnTo>
                    <a:lnTo>
                      <a:pt x="1110" y="372"/>
                    </a:lnTo>
                    <a:lnTo>
                      <a:pt x="946" y="428"/>
                    </a:lnTo>
                    <a:lnTo>
                      <a:pt x="710" y="127"/>
                    </a:lnTo>
                    <a:lnTo>
                      <a:pt x="546" y="219"/>
                    </a:lnTo>
                    <a:lnTo>
                      <a:pt x="701" y="555"/>
                    </a:lnTo>
                    <a:lnTo>
                      <a:pt x="592" y="665"/>
                    </a:lnTo>
                    <a:lnTo>
                      <a:pt x="237" y="537"/>
                    </a:lnTo>
                    <a:lnTo>
                      <a:pt x="155" y="674"/>
                    </a:lnTo>
                    <a:lnTo>
                      <a:pt x="427" y="911"/>
                    </a:lnTo>
                    <a:lnTo>
                      <a:pt x="383" y="1093"/>
                    </a:lnTo>
                    <a:lnTo>
                      <a:pt x="9" y="1121"/>
                    </a:lnTo>
                    <a:lnTo>
                      <a:pt x="0" y="1322"/>
                    </a:lnTo>
                    <a:lnTo>
                      <a:pt x="383" y="1376"/>
                    </a:lnTo>
                    <a:lnTo>
                      <a:pt x="419" y="1549"/>
                    </a:lnTo>
                    <a:lnTo>
                      <a:pt x="136" y="1804"/>
                    </a:lnTo>
                    <a:lnTo>
                      <a:pt x="237" y="1959"/>
                    </a:lnTo>
                    <a:lnTo>
                      <a:pt x="555" y="1813"/>
                    </a:lnTo>
                    <a:lnTo>
                      <a:pt x="674" y="1932"/>
                    </a:lnTo>
                    <a:lnTo>
                      <a:pt x="509" y="2232"/>
                    </a:lnTo>
                    <a:lnTo>
                      <a:pt x="664" y="2360"/>
                    </a:lnTo>
                    <a:lnTo>
                      <a:pt x="946" y="2087"/>
                    </a:lnTo>
                    <a:lnTo>
                      <a:pt x="1110" y="2142"/>
                    </a:lnTo>
                    <a:lnTo>
                      <a:pt x="1147" y="2515"/>
                    </a:lnTo>
                    <a:lnTo>
                      <a:pt x="1265" y="2518"/>
                    </a:lnTo>
                    <a:lnTo>
                      <a:pt x="1265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folHlink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211" name="Freeform 19"/>
              <p:cNvSpPr>
                <a:spLocks/>
              </p:cNvSpPr>
              <p:nvPr/>
            </p:nvSpPr>
            <p:spPr bwMode="hidden">
              <a:xfrm rot="-5400000">
                <a:off x="2505" y="-537"/>
                <a:ext cx="1085" cy="2160"/>
              </a:xfrm>
              <a:custGeom>
                <a:avLst/>
                <a:gdLst>
                  <a:gd name="T0" fmla="*/ 1265 w 1265"/>
                  <a:gd name="T1" fmla="*/ 0 h 2518"/>
                  <a:gd name="T2" fmla="*/ 1128 w 1265"/>
                  <a:gd name="T3" fmla="*/ 18 h 2518"/>
                  <a:gd name="T4" fmla="*/ 1110 w 1265"/>
                  <a:gd name="T5" fmla="*/ 372 h 2518"/>
                  <a:gd name="T6" fmla="*/ 946 w 1265"/>
                  <a:gd name="T7" fmla="*/ 428 h 2518"/>
                  <a:gd name="T8" fmla="*/ 710 w 1265"/>
                  <a:gd name="T9" fmla="*/ 127 h 2518"/>
                  <a:gd name="T10" fmla="*/ 546 w 1265"/>
                  <a:gd name="T11" fmla="*/ 219 h 2518"/>
                  <a:gd name="T12" fmla="*/ 701 w 1265"/>
                  <a:gd name="T13" fmla="*/ 555 h 2518"/>
                  <a:gd name="T14" fmla="*/ 592 w 1265"/>
                  <a:gd name="T15" fmla="*/ 665 h 2518"/>
                  <a:gd name="T16" fmla="*/ 237 w 1265"/>
                  <a:gd name="T17" fmla="*/ 537 h 2518"/>
                  <a:gd name="T18" fmla="*/ 155 w 1265"/>
                  <a:gd name="T19" fmla="*/ 674 h 2518"/>
                  <a:gd name="T20" fmla="*/ 427 w 1265"/>
                  <a:gd name="T21" fmla="*/ 911 h 2518"/>
                  <a:gd name="T22" fmla="*/ 383 w 1265"/>
                  <a:gd name="T23" fmla="*/ 1093 h 2518"/>
                  <a:gd name="T24" fmla="*/ 9 w 1265"/>
                  <a:gd name="T25" fmla="*/ 1121 h 2518"/>
                  <a:gd name="T26" fmla="*/ 0 w 1265"/>
                  <a:gd name="T27" fmla="*/ 1322 h 2518"/>
                  <a:gd name="T28" fmla="*/ 383 w 1265"/>
                  <a:gd name="T29" fmla="*/ 1376 h 2518"/>
                  <a:gd name="T30" fmla="*/ 419 w 1265"/>
                  <a:gd name="T31" fmla="*/ 1549 h 2518"/>
                  <a:gd name="T32" fmla="*/ 136 w 1265"/>
                  <a:gd name="T33" fmla="*/ 1804 h 2518"/>
                  <a:gd name="T34" fmla="*/ 237 w 1265"/>
                  <a:gd name="T35" fmla="*/ 1959 h 2518"/>
                  <a:gd name="T36" fmla="*/ 555 w 1265"/>
                  <a:gd name="T37" fmla="*/ 1813 h 2518"/>
                  <a:gd name="T38" fmla="*/ 674 w 1265"/>
                  <a:gd name="T39" fmla="*/ 1932 h 2518"/>
                  <a:gd name="T40" fmla="*/ 509 w 1265"/>
                  <a:gd name="T41" fmla="*/ 2232 h 2518"/>
                  <a:gd name="T42" fmla="*/ 664 w 1265"/>
                  <a:gd name="T43" fmla="*/ 2360 h 2518"/>
                  <a:gd name="T44" fmla="*/ 946 w 1265"/>
                  <a:gd name="T45" fmla="*/ 2087 h 2518"/>
                  <a:gd name="T46" fmla="*/ 1110 w 1265"/>
                  <a:gd name="T47" fmla="*/ 2142 h 2518"/>
                  <a:gd name="T48" fmla="*/ 1147 w 1265"/>
                  <a:gd name="T49" fmla="*/ 2515 h 2518"/>
                  <a:gd name="T50" fmla="*/ 1265 w 1265"/>
                  <a:gd name="T51" fmla="*/ 2518 h 2518"/>
                  <a:gd name="T52" fmla="*/ 1265 w 1265"/>
                  <a:gd name="T53" fmla="*/ 0 h 25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265" h="2518">
                    <a:moveTo>
                      <a:pt x="1265" y="0"/>
                    </a:moveTo>
                    <a:lnTo>
                      <a:pt x="1128" y="18"/>
                    </a:lnTo>
                    <a:lnTo>
                      <a:pt x="1110" y="372"/>
                    </a:lnTo>
                    <a:lnTo>
                      <a:pt x="946" y="428"/>
                    </a:lnTo>
                    <a:lnTo>
                      <a:pt x="710" y="127"/>
                    </a:lnTo>
                    <a:lnTo>
                      <a:pt x="546" y="219"/>
                    </a:lnTo>
                    <a:lnTo>
                      <a:pt x="701" y="555"/>
                    </a:lnTo>
                    <a:lnTo>
                      <a:pt x="592" y="665"/>
                    </a:lnTo>
                    <a:lnTo>
                      <a:pt x="237" y="537"/>
                    </a:lnTo>
                    <a:lnTo>
                      <a:pt x="155" y="674"/>
                    </a:lnTo>
                    <a:lnTo>
                      <a:pt x="427" y="911"/>
                    </a:lnTo>
                    <a:lnTo>
                      <a:pt x="383" y="1093"/>
                    </a:lnTo>
                    <a:lnTo>
                      <a:pt x="9" y="1121"/>
                    </a:lnTo>
                    <a:lnTo>
                      <a:pt x="0" y="1322"/>
                    </a:lnTo>
                    <a:lnTo>
                      <a:pt x="383" y="1376"/>
                    </a:lnTo>
                    <a:lnTo>
                      <a:pt x="419" y="1549"/>
                    </a:lnTo>
                    <a:lnTo>
                      <a:pt x="136" y="1804"/>
                    </a:lnTo>
                    <a:lnTo>
                      <a:pt x="237" y="1959"/>
                    </a:lnTo>
                    <a:lnTo>
                      <a:pt x="555" y="1813"/>
                    </a:lnTo>
                    <a:lnTo>
                      <a:pt x="674" y="1932"/>
                    </a:lnTo>
                    <a:lnTo>
                      <a:pt x="509" y="2232"/>
                    </a:lnTo>
                    <a:lnTo>
                      <a:pt x="664" y="2360"/>
                    </a:lnTo>
                    <a:lnTo>
                      <a:pt x="946" y="2087"/>
                    </a:lnTo>
                    <a:lnTo>
                      <a:pt x="1110" y="2142"/>
                    </a:lnTo>
                    <a:lnTo>
                      <a:pt x="1147" y="2515"/>
                    </a:lnTo>
                    <a:lnTo>
                      <a:pt x="1265" y="2518"/>
                    </a:lnTo>
                    <a:lnTo>
                      <a:pt x="1265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folHlink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pic>
          <p:nvPicPr>
            <p:cNvPr id="8199" name="Picture 7" descr="Facbanna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invGray">
            <a:xfrm>
              <a:off x="2" y="-2"/>
              <a:ext cx="506" cy="43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820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143000" y="2286000"/>
            <a:ext cx="7772400" cy="1143000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820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4114800"/>
            <a:ext cx="64008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8206" name="Rectangle 14"/>
          <p:cNvSpPr>
            <a:spLocks noGrp="1" noChangeArrowheads="1"/>
          </p:cNvSpPr>
          <p:nvPr>
            <p:ph type="dt" sz="half" idx="2"/>
          </p:nvPr>
        </p:nvSpPr>
        <p:spPr>
          <a:xfrm>
            <a:off x="11430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207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5814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208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17E3704-6F6E-42C6-B158-CA3FD694CCD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AEA152-07F2-4AAE-BEAC-1F3A05890EF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326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100" y="3048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98AA1C-14DA-4E73-9674-B7A76250012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4349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4C086F-E9CD-4E5F-81AB-C2B23AEEE50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796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DFA75D-CF81-4A6B-B2BE-BF665221378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968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676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9AB3BB-1F0B-4D99-A44E-4D23623831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95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C06AFD-84F1-4199-B2BA-A2EA266EB27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231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F5D2EF-C3DA-429D-84F0-A275EC1EB56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991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B2B300-E895-40A1-B7B4-9CA807EA98F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067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70AA8F-9C16-483B-A6F9-8907EFFA895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9462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112E9F-B8D9-4F97-B1CA-800EA9FA55A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7140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44" name="Group 20"/>
          <p:cNvGrpSpPr>
            <a:grpSpLocks/>
          </p:cNvGrpSpPr>
          <p:nvPr/>
        </p:nvGrpSpPr>
        <p:grpSpPr bwMode="auto">
          <a:xfrm>
            <a:off x="-11113" y="-3175"/>
            <a:ext cx="9166226" cy="6897688"/>
            <a:chOff x="-7" y="-2"/>
            <a:chExt cx="5774" cy="4345"/>
          </a:xfrm>
        </p:grpSpPr>
        <p:grpSp>
          <p:nvGrpSpPr>
            <p:cNvPr id="1043" name="Group 19"/>
            <p:cNvGrpSpPr>
              <a:grpSpLocks/>
            </p:cNvGrpSpPr>
            <p:nvPr userDrawn="1"/>
          </p:nvGrpSpPr>
          <p:grpSpPr bwMode="auto">
            <a:xfrm>
              <a:off x="-7" y="10"/>
              <a:ext cx="5774" cy="4333"/>
              <a:chOff x="-7" y="10"/>
              <a:chExt cx="5774" cy="4333"/>
            </a:xfrm>
          </p:grpSpPr>
          <p:sp>
            <p:nvSpPr>
              <p:cNvPr id="1032" name="Freeform 8"/>
              <p:cNvSpPr>
                <a:spLocks/>
              </p:cNvSpPr>
              <p:nvPr/>
            </p:nvSpPr>
            <p:spPr bwMode="hidden">
              <a:xfrm>
                <a:off x="-7" y="1157"/>
                <a:ext cx="1429" cy="1707"/>
              </a:xfrm>
              <a:custGeom>
                <a:avLst/>
                <a:gdLst>
                  <a:gd name="T0" fmla="*/ 808 w 1429"/>
                  <a:gd name="T1" fmla="*/ 283 h 1707"/>
                  <a:gd name="T2" fmla="*/ 673 w 1429"/>
                  <a:gd name="T3" fmla="*/ 252 h 1707"/>
                  <a:gd name="T4" fmla="*/ 654 w 1429"/>
                  <a:gd name="T5" fmla="*/ 0 h 1707"/>
                  <a:gd name="T6" fmla="*/ 488 w 1429"/>
                  <a:gd name="T7" fmla="*/ 13 h 1707"/>
                  <a:gd name="T8" fmla="*/ 476 w 1429"/>
                  <a:gd name="T9" fmla="*/ 252 h 1707"/>
                  <a:gd name="T10" fmla="*/ 365 w 1429"/>
                  <a:gd name="T11" fmla="*/ 290 h 1707"/>
                  <a:gd name="T12" fmla="*/ 206 w 1429"/>
                  <a:gd name="T13" fmla="*/ 86 h 1707"/>
                  <a:gd name="T14" fmla="*/ 95 w 1429"/>
                  <a:gd name="T15" fmla="*/ 148 h 1707"/>
                  <a:gd name="T16" fmla="*/ 200 w 1429"/>
                  <a:gd name="T17" fmla="*/ 376 h 1707"/>
                  <a:gd name="T18" fmla="*/ 126 w 1429"/>
                  <a:gd name="T19" fmla="*/ 450 h 1707"/>
                  <a:gd name="T20" fmla="*/ 0 w 1429"/>
                  <a:gd name="T21" fmla="*/ 423 h 1707"/>
                  <a:gd name="T22" fmla="*/ 0 w 1429"/>
                  <a:gd name="T23" fmla="*/ 1273 h 1707"/>
                  <a:gd name="T24" fmla="*/ 101 w 1429"/>
                  <a:gd name="T25" fmla="*/ 1226 h 1707"/>
                  <a:gd name="T26" fmla="*/ 181 w 1429"/>
                  <a:gd name="T27" fmla="*/ 1306 h 1707"/>
                  <a:gd name="T28" fmla="*/ 70 w 1429"/>
                  <a:gd name="T29" fmla="*/ 1509 h 1707"/>
                  <a:gd name="T30" fmla="*/ 175 w 1429"/>
                  <a:gd name="T31" fmla="*/ 1596 h 1707"/>
                  <a:gd name="T32" fmla="*/ 365 w 1429"/>
                  <a:gd name="T33" fmla="*/ 1411 h 1707"/>
                  <a:gd name="T34" fmla="*/ 476 w 1429"/>
                  <a:gd name="T35" fmla="*/ 1448 h 1707"/>
                  <a:gd name="T36" fmla="*/ 501 w 1429"/>
                  <a:gd name="T37" fmla="*/ 1700 h 1707"/>
                  <a:gd name="T38" fmla="*/ 667 w 1429"/>
                  <a:gd name="T39" fmla="*/ 1707 h 1707"/>
                  <a:gd name="T40" fmla="*/ 685 w 1429"/>
                  <a:gd name="T41" fmla="*/ 1442 h 1707"/>
                  <a:gd name="T42" fmla="*/ 826 w 1429"/>
                  <a:gd name="T43" fmla="*/ 1405 h 1707"/>
                  <a:gd name="T44" fmla="*/ 993 w 1429"/>
                  <a:gd name="T45" fmla="*/ 1590 h 1707"/>
                  <a:gd name="T46" fmla="*/ 1103 w 1429"/>
                  <a:gd name="T47" fmla="*/ 1522 h 1707"/>
                  <a:gd name="T48" fmla="*/ 993 w 1429"/>
                  <a:gd name="T49" fmla="*/ 1300 h 1707"/>
                  <a:gd name="T50" fmla="*/ 1067 w 1429"/>
                  <a:gd name="T51" fmla="*/ 1207 h 1707"/>
                  <a:gd name="T52" fmla="*/ 1288 w 1429"/>
                  <a:gd name="T53" fmla="*/ 1312 h 1707"/>
                  <a:gd name="T54" fmla="*/ 1355 w 1429"/>
                  <a:gd name="T55" fmla="*/ 1196 h 1707"/>
                  <a:gd name="T56" fmla="*/ 1153 w 1429"/>
                  <a:gd name="T57" fmla="*/ 1047 h 1707"/>
                  <a:gd name="T58" fmla="*/ 1177 w 1429"/>
                  <a:gd name="T59" fmla="*/ 918 h 1707"/>
                  <a:gd name="T60" fmla="*/ 1429 w 1429"/>
                  <a:gd name="T61" fmla="*/ 894 h 1707"/>
                  <a:gd name="T62" fmla="*/ 1423 w 1429"/>
                  <a:gd name="T63" fmla="*/ 764 h 1707"/>
                  <a:gd name="T64" fmla="*/ 1171 w 1429"/>
                  <a:gd name="T65" fmla="*/ 727 h 1707"/>
                  <a:gd name="T66" fmla="*/ 1146 w 1429"/>
                  <a:gd name="T67" fmla="*/ 629 h 1707"/>
                  <a:gd name="T68" fmla="*/ 1349 w 1429"/>
                  <a:gd name="T69" fmla="*/ 487 h 1707"/>
                  <a:gd name="T70" fmla="*/ 1282 w 1429"/>
                  <a:gd name="T71" fmla="*/ 370 h 1707"/>
                  <a:gd name="T72" fmla="*/ 1054 w 1429"/>
                  <a:gd name="T73" fmla="*/ 462 h 1707"/>
                  <a:gd name="T74" fmla="*/ 980 w 1429"/>
                  <a:gd name="T75" fmla="*/ 388 h 1707"/>
                  <a:gd name="T76" fmla="*/ 1097 w 1429"/>
                  <a:gd name="T77" fmla="*/ 173 h 1707"/>
                  <a:gd name="T78" fmla="*/ 986 w 1429"/>
                  <a:gd name="T79" fmla="*/ 105 h 1707"/>
                  <a:gd name="T80" fmla="*/ 808 w 1429"/>
                  <a:gd name="T81" fmla="*/ 283 h 17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1429" h="1707">
                    <a:moveTo>
                      <a:pt x="808" y="283"/>
                    </a:moveTo>
                    <a:lnTo>
                      <a:pt x="673" y="252"/>
                    </a:lnTo>
                    <a:lnTo>
                      <a:pt x="654" y="0"/>
                    </a:lnTo>
                    <a:lnTo>
                      <a:pt x="488" y="13"/>
                    </a:lnTo>
                    <a:lnTo>
                      <a:pt x="476" y="252"/>
                    </a:lnTo>
                    <a:lnTo>
                      <a:pt x="365" y="290"/>
                    </a:lnTo>
                    <a:lnTo>
                      <a:pt x="206" y="86"/>
                    </a:lnTo>
                    <a:lnTo>
                      <a:pt x="95" y="148"/>
                    </a:lnTo>
                    <a:lnTo>
                      <a:pt x="200" y="376"/>
                    </a:lnTo>
                    <a:lnTo>
                      <a:pt x="126" y="450"/>
                    </a:lnTo>
                    <a:lnTo>
                      <a:pt x="0" y="423"/>
                    </a:lnTo>
                    <a:lnTo>
                      <a:pt x="0" y="1273"/>
                    </a:lnTo>
                    <a:lnTo>
                      <a:pt x="101" y="1226"/>
                    </a:lnTo>
                    <a:lnTo>
                      <a:pt x="181" y="1306"/>
                    </a:lnTo>
                    <a:lnTo>
                      <a:pt x="70" y="1509"/>
                    </a:lnTo>
                    <a:lnTo>
                      <a:pt x="175" y="1596"/>
                    </a:lnTo>
                    <a:lnTo>
                      <a:pt x="365" y="1411"/>
                    </a:lnTo>
                    <a:lnTo>
                      <a:pt x="476" y="1448"/>
                    </a:lnTo>
                    <a:lnTo>
                      <a:pt x="501" y="1700"/>
                    </a:lnTo>
                    <a:lnTo>
                      <a:pt x="667" y="1707"/>
                    </a:lnTo>
                    <a:lnTo>
                      <a:pt x="685" y="1442"/>
                    </a:lnTo>
                    <a:lnTo>
                      <a:pt x="826" y="1405"/>
                    </a:lnTo>
                    <a:lnTo>
                      <a:pt x="993" y="1590"/>
                    </a:lnTo>
                    <a:lnTo>
                      <a:pt x="1103" y="1522"/>
                    </a:lnTo>
                    <a:lnTo>
                      <a:pt x="993" y="1300"/>
                    </a:lnTo>
                    <a:lnTo>
                      <a:pt x="1067" y="1207"/>
                    </a:lnTo>
                    <a:lnTo>
                      <a:pt x="1288" y="1312"/>
                    </a:lnTo>
                    <a:lnTo>
                      <a:pt x="1355" y="1196"/>
                    </a:lnTo>
                    <a:lnTo>
                      <a:pt x="1153" y="1047"/>
                    </a:lnTo>
                    <a:lnTo>
                      <a:pt x="1177" y="918"/>
                    </a:lnTo>
                    <a:lnTo>
                      <a:pt x="1429" y="894"/>
                    </a:lnTo>
                    <a:lnTo>
                      <a:pt x="1423" y="764"/>
                    </a:lnTo>
                    <a:lnTo>
                      <a:pt x="1171" y="727"/>
                    </a:lnTo>
                    <a:lnTo>
                      <a:pt x="1146" y="629"/>
                    </a:lnTo>
                    <a:lnTo>
                      <a:pt x="1349" y="487"/>
                    </a:lnTo>
                    <a:lnTo>
                      <a:pt x="1282" y="370"/>
                    </a:lnTo>
                    <a:lnTo>
                      <a:pt x="1054" y="462"/>
                    </a:lnTo>
                    <a:lnTo>
                      <a:pt x="980" y="388"/>
                    </a:lnTo>
                    <a:lnTo>
                      <a:pt x="1097" y="173"/>
                    </a:lnTo>
                    <a:lnTo>
                      <a:pt x="986" y="105"/>
                    </a:lnTo>
                    <a:lnTo>
                      <a:pt x="808" y="28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3" name="Freeform 9"/>
              <p:cNvSpPr>
                <a:spLocks/>
              </p:cNvSpPr>
              <p:nvPr/>
            </p:nvSpPr>
            <p:spPr bwMode="hidden">
              <a:xfrm>
                <a:off x="68" y="10"/>
                <a:ext cx="528" cy="496"/>
              </a:xfrm>
              <a:custGeom>
                <a:avLst/>
                <a:gdLst>
                  <a:gd name="T0" fmla="*/ 335 w 528"/>
                  <a:gd name="T1" fmla="*/ 56 h 496"/>
                  <a:gd name="T2" fmla="*/ 293 w 528"/>
                  <a:gd name="T3" fmla="*/ 46 h 496"/>
                  <a:gd name="T4" fmla="*/ 288 w 528"/>
                  <a:gd name="T5" fmla="*/ 0 h 496"/>
                  <a:gd name="T6" fmla="*/ 238 w 528"/>
                  <a:gd name="T7" fmla="*/ 0 h 496"/>
                  <a:gd name="T8" fmla="*/ 232 w 528"/>
                  <a:gd name="T9" fmla="*/ 46 h 496"/>
                  <a:gd name="T10" fmla="*/ 198 w 528"/>
                  <a:gd name="T11" fmla="*/ 58 h 496"/>
                  <a:gd name="T12" fmla="*/ 146 w 528"/>
                  <a:gd name="T13" fmla="*/ 0 h 496"/>
                  <a:gd name="T14" fmla="*/ 114 w 528"/>
                  <a:gd name="T15" fmla="*/ 14 h 496"/>
                  <a:gd name="T16" fmla="*/ 147 w 528"/>
                  <a:gd name="T17" fmla="*/ 84 h 496"/>
                  <a:gd name="T18" fmla="*/ 124 w 528"/>
                  <a:gd name="T19" fmla="*/ 107 h 496"/>
                  <a:gd name="T20" fmla="*/ 50 w 528"/>
                  <a:gd name="T21" fmla="*/ 81 h 496"/>
                  <a:gd name="T22" fmla="*/ 32 w 528"/>
                  <a:gd name="T23" fmla="*/ 109 h 496"/>
                  <a:gd name="T24" fmla="*/ 90 w 528"/>
                  <a:gd name="T25" fmla="*/ 159 h 496"/>
                  <a:gd name="T26" fmla="*/ 80 w 528"/>
                  <a:gd name="T27" fmla="*/ 197 h 496"/>
                  <a:gd name="T28" fmla="*/ 2 w 528"/>
                  <a:gd name="T29" fmla="*/ 202 h 496"/>
                  <a:gd name="T30" fmla="*/ 0 w 528"/>
                  <a:gd name="T31" fmla="*/ 244 h 496"/>
                  <a:gd name="T32" fmla="*/ 80 w 528"/>
                  <a:gd name="T33" fmla="*/ 256 h 496"/>
                  <a:gd name="T34" fmla="*/ 88 w 528"/>
                  <a:gd name="T35" fmla="*/ 292 h 496"/>
                  <a:gd name="T36" fmla="*/ 29 w 528"/>
                  <a:gd name="T37" fmla="*/ 345 h 496"/>
                  <a:gd name="T38" fmla="*/ 50 w 528"/>
                  <a:gd name="T39" fmla="*/ 378 h 496"/>
                  <a:gd name="T40" fmla="*/ 116 w 528"/>
                  <a:gd name="T41" fmla="*/ 347 h 496"/>
                  <a:gd name="T42" fmla="*/ 141 w 528"/>
                  <a:gd name="T43" fmla="*/ 372 h 496"/>
                  <a:gd name="T44" fmla="*/ 107 w 528"/>
                  <a:gd name="T45" fmla="*/ 435 h 496"/>
                  <a:gd name="T46" fmla="*/ 139 w 528"/>
                  <a:gd name="T47" fmla="*/ 462 h 496"/>
                  <a:gd name="T48" fmla="*/ 198 w 528"/>
                  <a:gd name="T49" fmla="*/ 404 h 496"/>
                  <a:gd name="T50" fmla="*/ 232 w 528"/>
                  <a:gd name="T51" fmla="*/ 416 h 496"/>
                  <a:gd name="T52" fmla="*/ 240 w 528"/>
                  <a:gd name="T53" fmla="*/ 494 h 496"/>
                  <a:gd name="T54" fmla="*/ 292 w 528"/>
                  <a:gd name="T55" fmla="*/ 496 h 496"/>
                  <a:gd name="T56" fmla="*/ 297 w 528"/>
                  <a:gd name="T57" fmla="*/ 414 h 496"/>
                  <a:gd name="T58" fmla="*/ 341 w 528"/>
                  <a:gd name="T59" fmla="*/ 403 h 496"/>
                  <a:gd name="T60" fmla="*/ 393 w 528"/>
                  <a:gd name="T61" fmla="*/ 460 h 496"/>
                  <a:gd name="T62" fmla="*/ 427 w 528"/>
                  <a:gd name="T63" fmla="*/ 439 h 496"/>
                  <a:gd name="T64" fmla="*/ 393 w 528"/>
                  <a:gd name="T65" fmla="*/ 370 h 496"/>
                  <a:gd name="T66" fmla="*/ 416 w 528"/>
                  <a:gd name="T67" fmla="*/ 341 h 496"/>
                  <a:gd name="T68" fmla="*/ 484 w 528"/>
                  <a:gd name="T69" fmla="*/ 374 h 496"/>
                  <a:gd name="T70" fmla="*/ 505 w 528"/>
                  <a:gd name="T71" fmla="*/ 338 h 496"/>
                  <a:gd name="T72" fmla="*/ 442 w 528"/>
                  <a:gd name="T73" fmla="*/ 292 h 496"/>
                  <a:gd name="T74" fmla="*/ 450 w 528"/>
                  <a:gd name="T75" fmla="*/ 252 h 496"/>
                  <a:gd name="T76" fmla="*/ 528 w 528"/>
                  <a:gd name="T77" fmla="*/ 244 h 496"/>
                  <a:gd name="T78" fmla="*/ 526 w 528"/>
                  <a:gd name="T79" fmla="*/ 204 h 496"/>
                  <a:gd name="T80" fmla="*/ 448 w 528"/>
                  <a:gd name="T81" fmla="*/ 193 h 496"/>
                  <a:gd name="T82" fmla="*/ 440 w 528"/>
                  <a:gd name="T83" fmla="*/ 162 h 496"/>
                  <a:gd name="T84" fmla="*/ 503 w 528"/>
                  <a:gd name="T85" fmla="*/ 119 h 496"/>
                  <a:gd name="T86" fmla="*/ 482 w 528"/>
                  <a:gd name="T87" fmla="*/ 82 h 496"/>
                  <a:gd name="T88" fmla="*/ 412 w 528"/>
                  <a:gd name="T89" fmla="*/ 111 h 496"/>
                  <a:gd name="T90" fmla="*/ 389 w 528"/>
                  <a:gd name="T91" fmla="*/ 88 h 496"/>
                  <a:gd name="T92" fmla="*/ 425 w 528"/>
                  <a:gd name="T93" fmla="*/ 21 h 496"/>
                  <a:gd name="T94" fmla="*/ 391 w 528"/>
                  <a:gd name="T95" fmla="*/ 0 h 496"/>
                  <a:gd name="T96" fmla="*/ 335 w 528"/>
                  <a:gd name="T97" fmla="*/ 56 h 4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528" h="496">
                    <a:moveTo>
                      <a:pt x="335" y="56"/>
                    </a:moveTo>
                    <a:lnTo>
                      <a:pt x="293" y="46"/>
                    </a:lnTo>
                    <a:lnTo>
                      <a:pt x="288" y="0"/>
                    </a:lnTo>
                    <a:lnTo>
                      <a:pt x="238" y="0"/>
                    </a:lnTo>
                    <a:lnTo>
                      <a:pt x="232" y="46"/>
                    </a:lnTo>
                    <a:lnTo>
                      <a:pt x="198" y="58"/>
                    </a:lnTo>
                    <a:lnTo>
                      <a:pt x="146" y="0"/>
                    </a:lnTo>
                    <a:lnTo>
                      <a:pt x="114" y="14"/>
                    </a:lnTo>
                    <a:lnTo>
                      <a:pt x="147" y="84"/>
                    </a:lnTo>
                    <a:lnTo>
                      <a:pt x="124" y="107"/>
                    </a:lnTo>
                    <a:lnTo>
                      <a:pt x="50" y="81"/>
                    </a:lnTo>
                    <a:lnTo>
                      <a:pt x="32" y="109"/>
                    </a:lnTo>
                    <a:lnTo>
                      <a:pt x="90" y="159"/>
                    </a:lnTo>
                    <a:lnTo>
                      <a:pt x="80" y="197"/>
                    </a:lnTo>
                    <a:lnTo>
                      <a:pt x="2" y="202"/>
                    </a:lnTo>
                    <a:lnTo>
                      <a:pt x="0" y="244"/>
                    </a:lnTo>
                    <a:lnTo>
                      <a:pt x="80" y="256"/>
                    </a:lnTo>
                    <a:lnTo>
                      <a:pt x="88" y="292"/>
                    </a:lnTo>
                    <a:lnTo>
                      <a:pt x="29" y="345"/>
                    </a:lnTo>
                    <a:lnTo>
                      <a:pt x="50" y="378"/>
                    </a:lnTo>
                    <a:lnTo>
                      <a:pt x="116" y="347"/>
                    </a:lnTo>
                    <a:lnTo>
                      <a:pt x="141" y="372"/>
                    </a:lnTo>
                    <a:lnTo>
                      <a:pt x="107" y="435"/>
                    </a:lnTo>
                    <a:lnTo>
                      <a:pt x="139" y="462"/>
                    </a:lnTo>
                    <a:lnTo>
                      <a:pt x="198" y="404"/>
                    </a:lnTo>
                    <a:lnTo>
                      <a:pt x="232" y="416"/>
                    </a:lnTo>
                    <a:lnTo>
                      <a:pt x="240" y="494"/>
                    </a:lnTo>
                    <a:lnTo>
                      <a:pt x="292" y="496"/>
                    </a:lnTo>
                    <a:lnTo>
                      <a:pt x="297" y="414"/>
                    </a:lnTo>
                    <a:lnTo>
                      <a:pt x="341" y="403"/>
                    </a:lnTo>
                    <a:lnTo>
                      <a:pt x="393" y="460"/>
                    </a:lnTo>
                    <a:lnTo>
                      <a:pt x="427" y="439"/>
                    </a:lnTo>
                    <a:lnTo>
                      <a:pt x="393" y="370"/>
                    </a:lnTo>
                    <a:lnTo>
                      <a:pt x="416" y="341"/>
                    </a:lnTo>
                    <a:lnTo>
                      <a:pt x="484" y="374"/>
                    </a:lnTo>
                    <a:lnTo>
                      <a:pt x="505" y="338"/>
                    </a:lnTo>
                    <a:lnTo>
                      <a:pt x="442" y="292"/>
                    </a:lnTo>
                    <a:lnTo>
                      <a:pt x="450" y="252"/>
                    </a:lnTo>
                    <a:lnTo>
                      <a:pt x="528" y="244"/>
                    </a:lnTo>
                    <a:lnTo>
                      <a:pt x="526" y="204"/>
                    </a:lnTo>
                    <a:lnTo>
                      <a:pt x="448" y="193"/>
                    </a:lnTo>
                    <a:lnTo>
                      <a:pt x="440" y="162"/>
                    </a:lnTo>
                    <a:lnTo>
                      <a:pt x="503" y="119"/>
                    </a:lnTo>
                    <a:lnTo>
                      <a:pt x="482" y="82"/>
                    </a:lnTo>
                    <a:lnTo>
                      <a:pt x="412" y="111"/>
                    </a:lnTo>
                    <a:lnTo>
                      <a:pt x="389" y="88"/>
                    </a:lnTo>
                    <a:lnTo>
                      <a:pt x="425" y="21"/>
                    </a:lnTo>
                    <a:lnTo>
                      <a:pt x="391" y="0"/>
                    </a:lnTo>
                    <a:lnTo>
                      <a:pt x="335" y="5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4" name="Freeform 10"/>
              <p:cNvSpPr>
                <a:spLocks/>
              </p:cNvSpPr>
              <p:nvPr/>
            </p:nvSpPr>
            <p:spPr bwMode="hidden">
              <a:xfrm>
                <a:off x="751" y="223"/>
                <a:ext cx="1428" cy="1430"/>
              </a:xfrm>
              <a:custGeom>
                <a:avLst/>
                <a:gdLst>
                  <a:gd name="T0" fmla="*/ 1469 w 2312"/>
                  <a:gd name="T1" fmla="*/ 384 h 2313"/>
                  <a:gd name="T2" fmla="*/ 1285 w 2312"/>
                  <a:gd name="T3" fmla="*/ 342 h 2313"/>
                  <a:gd name="T4" fmla="*/ 1260 w 2312"/>
                  <a:gd name="T5" fmla="*/ 0 h 2313"/>
                  <a:gd name="T6" fmla="*/ 1035 w 2312"/>
                  <a:gd name="T7" fmla="*/ 17 h 2313"/>
                  <a:gd name="T8" fmla="*/ 1018 w 2312"/>
                  <a:gd name="T9" fmla="*/ 342 h 2313"/>
                  <a:gd name="T10" fmla="*/ 868 w 2312"/>
                  <a:gd name="T11" fmla="*/ 393 h 2313"/>
                  <a:gd name="T12" fmla="*/ 651 w 2312"/>
                  <a:gd name="T13" fmla="*/ 117 h 2313"/>
                  <a:gd name="T14" fmla="*/ 501 w 2312"/>
                  <a:gd name="T15" fmla="*/ 201 h 2313"/>
                  <a:gd name="T16" fmla="*/ 643 w 2312"/>
                  <a:gd name="T17" fmla="*/ 509 h 2313"/>
                  <a:gd name="T18" fmla="*/ 543 w 2312"/>
                  <a:gd name="T19" fmla="*/ 610 h 2313"/>
                  <a:gd name="T20" fmla="*/ 217 w 2312"/>
                  <a:gd name="T21" fmla="*/ 493 h 2313"/>
                  <a:gd name="T22" fmla="*/ 142 w 2312"/>
                  <a:gd name="T23" fmla="*/ 618 h 2313"/>
                  <a:gd name="T24" fmla="*/ 392 w 2312"/>
                  <a:gd name="T25" fmla="*/ 835 h 2313"/>
                  <a:gd name="T26" fmla="*/ 351 w 2312"/>
                  <a:gd name="T27" fmla="*/ 1002 h 2313"/>
                  <a:gd name="T28" fmla="*/ 8 w 2312"/>
                  <a:gd name="T29" fmla="*/ 1027 h 2313"/>
                  <a:gd name="T30" fmla="*/ 0 w 2312"/>
                  <a:gd name="T31" fmla="*/ 1211 h 2313"/>
                  <a:gd name="T32" fmla="*/ 351 w 2312"/>
                  <a:gd name="T33" fmla="*/ 1261 h 2313"/>
                  <a:gd name="T34" fmla="*/ 384 w 2312"/>
                  <a:gd name="T35" fmla="*/ 1419 h 2313"/>
                  <a:gd name="T36" fmla="*/ 125 w 2312"/>
                  <a:gd name="T37" fmla="*/ 1653 h 2313"/>
                  <a:gd name="T38" fmla="*/ 217 w 2312"/>
                  <a:gd name="T39" fmla="*/ 1795 h 2313"/>
                  <a:gd name="T40" fmla="*/ 509 w 2312"/>
                  <a:gd name="T41" fmla="*/ 1661 h 2313"/>
                  <a:gd name="T42" fmla="*/ 618 w 2312"/>
                  <a:gd name="T43" fmla="*/ 1770 h 2313"/>
                  <a:gd name="T44" fmla="*/ 467 w 2312"/>
                  <a:gd name="T45" fmla="*/ 2045 h 2313"/>
                  <a:gd name="T46" fmla="*/ 609 w 2312"/>
                  <a:gd name="T47" fmla="*/ 2162 h 2313"/>
                  <a:gd name="T48" fmla="*/ 868 w 2312"/>
                  <a:gd name="T49" fmla="*/ 1912 h 2313"/>
                  <a:gd name="T50" fmla="*/ 1018 w 2312"/>
                  <a:gd name="T51" fmla="*/ 1962 h 2313"/>
                  <a:gd name="T52" fmla="*/ 1052 w 2312"/>
                  <a:gd name="T53" fmla="*/ 2304 h 2313"/>
                  <a:gd name="T54" fmla="*/ 1277 w 2312"/>
                  <a:gd name="T55" fmla="*/ 2313 h 2313"/>
                  <a:gd name="T56" fmla="*/ 1302 w 2312"/>
                  <a:gd name="T57" fmla="*/ 1954 h 2313"/>
                  <a:gd name="T58" fmla="*/ 1494 w 2312"/>
                  <a:gd name="T59" fmla="*/ 1904 h 2313"/>
                  <a:gd name="T60" fmla="*/ 1720 w 2312"/>
                  <a:gd name="T61" fmla="*/ 2154 h 2313"/>
                  <a:gd name="T62" fmla="*/ 1870 w 2312"/>
                  <a:gd name="T63" fmla="*/ 2062 h 2313"/>
                  <a:gd name="T64" fmla="*/ 1720 w 2312"/>
                  <a:gd name="T65" fmla="*/ 1762 h 2313"/>
                  <a:gd name="T66" fmla="*/ 1820 w 2312"/>
                  <a:gd name="T67" fmla="*/ 1636 h 2313"/>
                  <a:gd name="T68" fmla="*/ 2120 w 2312"/>
                  <a:gd name="T69" fmla="*/ 1778 h 2313"/>
                  <a:gd name="T70" fmla="*/ 2212 w 2312"/>
                  <a:gd name="T71" fmla="*/ 1620 h 2313"/>
                  <a:gd name="T72" fmla="*/ 1937 w 2312"/>
                  <a:gd name="T73" fmla="*/ 1419 h 2313"/>
                  <a:gd name="T74" fmla="*/ 1970 w 2312"/>
                  <a:gd name="T75" fmla="*/ 1244 h 2313"/>
                  <a:gd name="T76" fmla="*/ 2312 w 2312"/>
                  <a:gd name="T77" fmla="*/ 1211 h 2313"/>
                  <a:gd name="T78" fmla="*/ 2304 w 2312"/>
                  <a:gd name="T79" fmla="*/ 1035 h 2313"/>
                  <a:gd name="T80" fmla="*/ 1962 w 2312"/>
                  <a:gd name="T81" fmla="*/ 985 h 2313"/>
                  <a:gd name="T82" fmla="*/ 1928 w 2312"/>
                  <a:gd name="T83" fmla="*/ 852 h 2313"/>
                  <a:gd name="T84" fmla="*/ 2204 w 2312"/>
                  <a:gd name="T85" fmla="*/ 660 h 2313"/>
                  <a:gd name="T86" fmla="*/ 2112 w 2312"/>
                  <a:gd name="T87" fmla="*/ 501 h 2313"/>
                  <a:gd name="T88" fmla="*/ 1803 w 2312"/>
                  <a:gd name="T89" fmla="*/ 626 h 2313"/>
                  <a:gd name="T90" fmla="*/ 1703 w 2312"/>
                  <a:gd name="T91" fmla="*/ 526 h 2313"/>
                  <a:gd name="T92" fmla="*/ 1861 w 2312"/>
                  <a:gd name="T93" fmla="*/ 234 h 2313"/>
                  <a:gd name="T94" fmla="*/ 1711 w 2312"/>
                  <a:gd name="T95" fmla="*/ 142 h 2313"/>
                  <a:gd name="T96" fmla="*/ 1469 w 2312"/>
                  <a:gd name="T97" fmla="*/ 384 h 2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312" h="2313">
                    <a:moveTo>
                      <a:pt x="1469" y="384"/>
                    </a:moveTo>
                    <a:lnTo>
                      <a:pt x="1285" y="342"/>
                    </a:lnTo>
                    <a:lnTo>
                      <a:pt x="1260" y="0"/>
                    </a:lnTo>
                    <a:lnTo>
                      <a:pt x="1035" y="17"/>
                    </a:lnTo>
                    <a:lnTo>
                      <a:pt x="1018" y="342"/>
                    </a:lnTo>
                    <a:lnTo>
                      <a:pt x="868" y="393"/>
                    </a:lnTo>
                    <a:lnTo>
                      <a:pt x="651" y="117"/>
                    </a:lnTo>
                    <a:lnTo>
                      <a:pt x="501" y="201"/>
                    </a:lnTo>
                    <a:lnTo>
                      <a:pt x="643" y="509"/>
                    </a:lnTo>
                    <a:lnTo>
                      <a:pt x="543" y="610"/>
                    </a:lnTo>
                    <a:lnTo>
                      <a:pt x="217" y="493"/>
                    </a:lnTo>
                    <a:lnTo>
                      <a:pt x="142" y="618"/>
                    </a:lnTo>
                    <a:lnTo>
                      <a:pt x="392" y="835"/>
                    </a:lnTo>
                    <a:lnTo>
                      <a:pt x="351" y="1002"/>
                    </a:lnTo>
                    <a:lnTo>
                      <a:pt x="8" y="1027"/>
                    </a:lnTo>
                    <a:lnTo>
                      <a:pt x="0" y="1211"/>
                    </a:lnTo>
                    <a:lnTo>
                      <a:pt x="351" y="1261"/>
                    </a:lnTo>
                    <a:lnTo>
                      <a:pt x="384" y="1419"/>
                    </a:lnTo>
                    <a:lnTo>
                      <a:pt x="125" y="1653"/>
                    </a:lnTo>
                    <a:lnTo>
                      <a:pt x="217" y="1795"/>
                    </a:lnTo>
                    <a:lnTo>
                      <a:pt x="509" y="1661"/>
                    </a:lnTo>
                    <a:lnTo>
                      <a:pt x="618" y="1770"/>
                    </a:lnTo>
                    <a:lnTo>
                      <a:pt x="467" y="2045"/>
                    </a:lnTo>
                    <a:lnTo>
                      <a:pt x="609" y="2162"/>
                    </a:lnTo>
                    <a:lnTo>
                      <a:pt x="868" y="1912"/>
                    </a:lnTo>
                    <a:lnTo>
                      <a:pt x="1018" y="1962"/>
                    </a:lnTo>
                    <a:lnTo>
                      <a:pt x="1052" y="2304"/>
                    </a:lnTo>
                    <a:lnTo>
                      <a:pt x="1277" y="2313"/>
                    </a:lnTo>
                    <a:lnTo>
                      <a:pt x="1302" y="1954"/>
                    </a:lnTo>
                    <a:lnTo>
                      <a:pt x="1494" y="1904"/>
                    </a:lnTo>
                    <a:lnTo>
                      <a:pt x="1720" y="2154"/>
                    </a:lnTo>
                    <a:lnTo>
                      <a:pt x="1870" y="2062"/>
                    </a:lnTo>
                    <a:lnTo>
                      <a:pt x="1720" y="1762"/>
                    </a:lnTo>
                    <a:lnTo>
                      <a:pt x="1820" y="1636"/>
                    </a:lnTo>
                    <a:lnTo>
                      <a:pt x="2120" y="1778"/>
                    </a:lnTo>
                    <a:lnTo>
                      <a:pt x="2212" y="1620"/>
                    </a:lnTo>
                    <a:lnTo>
                      <a:pt x="1937" y="1419"/>
                    </a:lnTo>
                    <a:lnTo>
                      <a:pt x="1970" y="1244"/>
                    </a:lnTo>
                    <a:lnTo>
                      <a:pt x="2312" y="1211"/>
                    </a:lnTo>
                    <a:lnTo>
                      <a:pt x="2304" y="1035"/>
                    </a:lnTo>
                    <a:lnTo>
                      <a:pt x="1962" y="985"/>
                    </a:lnTo>
                    <a:lnTo>
                      <a:pt x="1928" y="852"/>
                    </a:lnTo>
                    <a:lnTo>
                      <a:pt x="2204" y="660"/>
                    </a:lnTo>
                    <a:lnTo>
                      <a:pt x="2112" y="501"/>
                    </a:lnTo>
                    <a:lnTo>
                      <a:pt x="1803" y="626"/>
                    </a:lnTo>
                    <a:lnTo>
                      <a:pt x="1703" y="526"/>
                    </a:lnTo>
                    <a:lnTo>
                      <a:pt x="1861" y="234"/>
                    </a:lnTo>
                    <a:lnTo>
                      <a:pt x="1711" y="142"/>
                    </a:lnTo>
                    <a:lnTo>
                      <a:pt x="1469" y="3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5" name="Freeform 11"/>
              <p:cNvSpPr>
                <a:spLocks/>
              </p:cNvSpPr>
              <p:nvPr/>
            </p:nvSpPr>
            <p:spPr bwMode="hidden">
              <a:xfrm>
                <a:off x="1595" y="800"/>
                <a:ext cx="2312" cy="2313"/>
              </a:xfrm>
              <a:custGeom>
                <a:avLst/>
                <a:gdLst>
                  <a:gd name="T0" fmla="*/ 1469 w 2312"/>
                  <a:gd name="T1" fmla="*/ 384 h 2313"/>
                  <a:gd name="T2" fmla="*/ 1285 w 2312"/>
                  <a:gd name="T3" fmla="*/ 342 h 2313"/>
                  <a:gd name="T4" fmla="*/ 1260 w 2312"/>
                  <a:gd name="T5" fmla="*/ 0 h 2313"/>
                  <a:gd name="T6" fmla="*/ 1035 w 2312"/>
                  <a:gd name="T7" fmla="*/ 17 h 2313"/>
                  <a:gd name="T8" fmla="*/ 1018 w 2312"/>
                  <a:gd name="T9" fmla="*/ 342 h 2313"/>
                  <a:gd name="T10" fmla="*/ 868 w 2312"/>
                  <a:gd name="T11" fmla="*/ 393 h 2313"/>
                  <a:gd name="T12" fmla="*/ 651 w 2312"/>
                  <a:gd name="T13" fmla="*/ 117 h 2313"/>
                  <a:gd name="T14" fmla="*/ 501 w 2312"/>
                  <a:gd name="T15" fmla="*/ 201 h 2313"/>
                  <a:gd name="T16" fmla="*/ 643 w 2312"/>
                  <a:gd name="T17" fmla="*/ 509 h 2313"/>
                  <a:gd name="T18" fmla="*/ 543 w 2312"/>
                  <a:gd name="T19" fmla="*/ 610 h 2313"/>
                  <a:gd name="T20" fmla="*/ 217 w 2312"/>
                  <a:gd name="T21" fmla="*/ 493 h 2313"/>
                  <a:gd name="T22" fmla="*/ 142 w 2312"/>
                  <a:gd name="T23" fmla="*/ 618 h 2313"/>
                  <a:gd name="T24" fmla="*/ 392 w 2312"/>
                  <a:gd name="T25" fmla="*/ 835 h 2313"/>
                  <a:gd name="T26" fmla="*/ 351 w 2312"/>
                  <a:gd name="T27" fmla="*/ 1002 h 2313"/>
                  <a:gd name="T28" fmla="*/ 8 w 2312"/>
                  <a:gd name="T29" fmla="*/ 1027 h 2313"/>
                  <a:gd name="T30" fmla="*/ 0 w 2312"/>
                  <a:gd name="T31" fmla="*/ 1211 h 2313"/>
                  <a:gd name="T32" fmla="*/ 351 w 2312"/>
                  <a:gd name="T33" fmla="*/ 1261 h 2313"/>
                  <a:gd name="T34" fmla="*/ 384 w 2312"/>
                  <a:gd name="T35" fmla="*/ 1419 h 2313"/>
                  <a:gd name="T36" fmla="*/ 125 w 2312"/>
                  <a:gd name="T37" fmla="*/ 1653 h 2313"/>
                  <a:gd name="T38" fmla="*/ 217 w 2312"/>
                  <a:gd name="T39" fmla="*/ 1795 h 2313"/>
                  <a:gd name="T40" fmla="*/ 509 w 2312"/>
                  <a:gd name="T41" fmla="*/ 1661 h 2313"/>
                  <a:gd name="T42" fmla="*/ 618 w 2312"/>
                  <a:gd name="T43" fmla="*/ 1770 h 2313"/>
                  <a:gd name="T44" fmla="*/ 467 w 2312"/>
                  <a:gd name="T45" fmla="*/ 2045 h 2313"/>
                  <a:gd name="T46" fmla="*/ 609 w 2312"/>
                  <a:gd name="T47" fmla="*/ 2162 h 2313"/>
                  <a:gd name="T48" fmla="*/ 868 w 2312"/>
                  <a:gd name="T49" fmla="*/ 1912 h 2313"/>
                  <a:gd name="T50" fmla="*/ 1018 w 2312"/>
                  <a:gd name="T51" fmla="*/ 1962 h 2313"/>
                  <a:gd name="T52" fmla="*/ 1052 w 2312"/>
                  <a:gd name="T53" fmla="*/ 2304 h 2313"/>
                  <a:gd name="T54" fmla="*/ 1277 w 2312"/>
                  <a:gd name="T55" fmla="*/ 2313 h 2313"/>
                  <a:gd name="T56" fmla="*/ 1302 w 2312"/>
                  <a:gd name="T57" fmla="*/ 1954 h 2313"/>
                  <a:gd name="T58" fmla="*/ 1494 w 2312"/>
                  <a:gd name="T59" fmla="*/ 1904 h 2313"/>
                  <a:gd name="T60" fmla="*/ 1720 w 2312"/>
                  <a:gd name="T61" fmla="*/ 2154 h 2313"/>
                  <a:gd name="T62" fmla="*/ 1870 w 2312"/>
                  <a:gd name="T63" fmla="*/ 2062 h 2313"/>
                  <a:gd name="T64" fmla="*/ 1720 w 2312"/>
                  <a:gd name="T65" fmla="*/ 1762 h 2313"/>
                  <a:gd name="T66" fmla="*/ 1820 w 2312"/>
                  <a:gd name="T67" fmla="*/ 1636 h 2313"/>
                  <a:gd name="T68" fmla="*/ 2120 w 2312"/>
                  <a:gd name="T69" fmla="*/ 1778 h 2313"/>
                  <a:gd name="T70" fmla="*/ 2212 w 2312"/>
                  <a:gd name="T71" fmla="*/ 1620 h 2313"/>
                  <a:gd name="T72" fmla="*/ 1937 w 2312"/>
                  <a:gd name="T73" fmla="*/ 1419 h 2313"/>
                  <a:gd name="T74" fmla="*/ 1970 w 2312"/>
                  <a:gd name="T75" fmla="*/ 1244 h 2313"/>
                  <a:gd name="T76" fmla="*/ 2312 w 2312"/>
                  <a:gd name="T77" fmla="*/ 1211 h 2313"/>
                  <a:gd name="T78" fmla="*/ 2304 w 2312"/>
                  <a:gd name="T79" fmla="*/ 1035 h 2313"/>
                  <a:gd name="T80" fmla="*/ 1962 w 2312"/>
                  <a:gd name="T81" fmla="*/ 985 h 2313"/>
                  <a:gd name="T82" fmla="*/ 1928 w 2312"/>
                  <a:gd name="T83" fmla="*/ 852 h 2313"/>
                  <a:gd name="T84" fmla="*/ 2204 w 2312"/>
                  <a:gd name="T85" fmla="*/ 660 h 2313"/>
                  <a:gd name="T86" fmla="*/ 2112 w 2312"/>
                  <a:gd name="T87" fmla="*/ 501 h 2313"/>
                  <a:gd name="T88" fmla="*/ 1803 w 2312"/>
                  <a:gd name="T89" fmla="*/ 626 h 2313"/>
                  <a:gd name="T90" fmla="*/ 1703 w 2312"/>
                  <a:gd name="T91" fmla="*/ 526 h 2313"/>
                  <a:gd name="T92" fmla="*/ 1861 w 2312"/>
                  <a:gd name="T93" fmla="*/ 234 h 2313"/>
                  <a:gd name="T94" fmla="*/ 1711 w 2312"/>
                  <a:gd name="T95" fmla="*/ 142 h 2313"/>
                  <a:gd name="T96" fmla="*/ 1469 w 2312"/>
                  <a:gd name="T97" fmla="*/ 384 h 2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312" h="2313">
                    <a:moveTo>
                      <a:pt x="1469" y="384"/>
                    </a:moveTo>
                    <a:lnTo>
                      <a:pt x="1285" y="342"/>
                    </a:lnTo>
                    <a:lnTo>
                      <a:pt x="1260" y="0"/>
                    </a:lnTo>
                    <a:lnTo>
                      <a:pt x="1035" y="17"/>
                    </a:lnTo>
                    <a:lnTo>
                      <a:pt x="1018" y="342"/>
                    </a:lnTo>
                    <a:lnTo>
                      <a:pt x="868" y="393"/>
                    </a:lnTo>
                    <a:lnTo>
                      <a:pt x="651" y="117"/>
                    </a:lnTo>
                    <a:lnTo>
                      <a:pt x="501" y="201"/>
                    </a:lnTo>
                    <a:lnTo>
                      <a:pt x="643" y="509"/>
                    </a:lnTo>
                    <a:lnTo>
                      <a:pt x="543" y="610"/>
                    </a:lnTo>
                    <a:lnTo>
                      <a:pt x="217" y="493"/>
                    </a:lnTo>
                    <a:lnTo>
                      <a:pt x="142" y="618"/>
                    </a:lnTo>
                    <a:lnTo>
                      <a:pt x="392" y="835"/>
                    </a:lnTo>
                    <a:lnTo>
                      <a:pt x="351" y="1002"/>
                    </a:lnTo>
                    <a:lnTo>
                      <a:pt x="8" y="1027"/>
                    </a:lnTo>
                    <a:lnTo>
                      <a:pt x="0" y="1211"/>
                    </a:lnTo>
                    <a:lnTo>
                      <a:pt x="351" y="1261"/>
                    </a:lnTo>
                    <a:lnTo>
                      <a:pt x="384" y="1419"/>
                    </a:lnTo>
                    <a:lnTo>
                      <a:pt x="125" y="1653"/>
                    </a:lnTo>
                    <a:lnTo>
                      <a:pt x="217" y="1795"/>
                    </a:lnTo>
                    <a:lnTo>
                      <a:pt x="509" y="1661"/>
                    </a:lnTo>
                    <a:lnTo>
                      <a:pt x="618" y="1770"/>
                    </a:lnTo>
                    <a:lnTo>
                      <a:pt x="467" y="2045"/>
                    </a:lnTo>
                    <a:lnTo>
                      <a:pt x="609" y="2162"/>
                    </a:lnTo>
                    <a:lnTo>
                      <a:pt x="868" y="1912"/>
                    </a:lnTo>
                    <a:lnTo>
                      <a:pt x="1018" y="1962"/>
                    </a:lnTo>
                    <a:lnTo>
                      <a:pt x="1052" y="2304"/>
                    </a:lnTo>
                    <a:lnTo>
                      <a:pt x="1277" y="2313"/>
                    </a:lnTo>
                    <a:lnTo>
                      <a:pt x="1302" y="1954"/>
                    </a:lnTo>
                    <a:lnTo>
                      <a:pt x="1494" y="1904"/>
                    </a:lnTo>
                    <a:lnTo>
                      <a:pt x="1720" y="2154"/>
                    </a:lnTo>
                    <a:lnTo>
                      <a:pt x="1870" y="2062"/>
                    </a:lnTo>
                    <a:lnTo>
                      <a:pt x="1720" y="1762"/>
                    </a:lnTo>
                    <a:lnTo>
                      <a:pt x="1820" y="1636"/>
                    </a:lnTo>
                    <a:lnTo>
                      <a:pt x="2120" y="1778"/>
                    </a:lnTo>
                    <a:lnTo>
                      <a:pt x="2212" y="1620"/>
                    </a:lnTo>
                    <a:lnTo>
                      <a:pt x="1937" y="1419"/>
                    </a:lnTo>
                    <a:lnTo>
                      <a:pt x="1970" y="1244"/>
                    </a:lnTo>
                    <a:lnTo>
                      <a:pt x="2312" y="1211"/>
                    </a:lnTo>
                    <a:lnTo>
                      <a:pt x="2304" y="1035"/>
                    </a:lnTo>
                    <a:lnTo>
                      <a:pt x="1962" y="985"/>
                    </a:lnTo>
                    <a:lnTo>
                      <a:pt x="1928" y="852"/>
                    </a:lnTo>
                    <a:lnTo>
                      <a:pt x="2204" y="660"/>
                    </a:lnTo>
                    <a:lnTo>
                      <a:pt x="2112" y="501"/>
                    </a:lnTo>
                    <a:lnTo>
                      <a:pt x="1803" y="626"/>
                    </a:lnTo>
                    <a:lnTo>
                      <a:pt x="1703" y="526"/>
                    </a:lnTo>
                    <a:lnTo>
                      <a:pt x="1861" y="234"/>
                    </a:lnTo>
                    <a:lnTo>
                      <a:pt x="1711" y="142"/>
                    </a:lnTo>
                    <a:lnTo>
                      <a:pt x="1469" y="3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7" name="Freeform 13"/>
              <p:cNvSpPr>
                <a:spLocks/>
              </p:cNvSpPr>
              <p:nvPr/>
            </p:nvSpPr>
            <p:spPr bwMode="hidden">
              <a:xfrm>
                <a:off x="2" y="3022"/>
                <a:ext cx="2153" cy="1321"/>
              </a:xfrm>
              <a:custGeom>
                <a:avLst/>
                <a:gdLst>
                  <a:gd name="T0" fmla="*/ 1368 w 2153"/>
                  <a:gd name="T1" fmla="*/ 358 h 1321"/>
                  <a:gd name="T2" fmla="*/ 1197 w 2153"/>
                  <a:gd name="T3" fmla="*/ 318 h 1321"/>
                  <a:gd name="T4" fmla="*/ 1173 w 2153"/>
                  <a:gd name="T5" fmla="*/ 0 h 1321"/>
                  <a:gd name="T6" fmla="*/ 964 w 2153"/>
                  <a:gd name="T7" fmla="*/ 16 h 1321"/>
                  <a:gd name="T8" fmla="*/ 948 w 2153"/>
                  <a:gd name="T9" fmla="*/ 318 h 1321"/>
                  <a:gd name="T10" fmla="*/ 808 w 2153"/>
                  <a:gd name="T11" fmla="*/ 366 h 1321"/>
                  <a:gd name="T12" fmla="*/ 606 w 2153"/>
                  <a:gd name="T13" fmla="*/ 109 h 1321"/>
                  <a:gd name="T14" fmla="*/ 467 w 2153"/>
                  <a:gd name="T15" fmla="*/ 187 h 1321"/>
                  <a:gd name="T16" fmla="*/ 599 w 2153"/>
                  <a:gd name="T17" fmla="*/ 474 h 1321"/>
                  <a:gd name="T18" fmla="*/ 506 w 2153"/>
                  <a:gd name="T19" fmla="*/ 568 h 1321"/>
                  <a:gd name="T20" fmla="*/ 202 w 2153"/>
                  <a:gd name="T21" fmla="*/ 459 h 1321"/>
                  <a:gd name="T22" fmla="*/ 132 w 2153"/>
                  <a:gd name="T23" fmla="*/ 576 h 1321"/>
                  <a:gd name="T24" fmla="*/ 365 w 2153"/>
                  <a:gd name="T25" fmla="*/ 778 h 1321"/>
                  <a:gd name="T26" fmla="*/ 327 w 2153"/>
                  <a:gd name="T27" fmla="*/ 933 h 1321"/>
                  <a:gd name="T28" fmla="*/ 7 w 2153"/>
                  <a:gd name="T29" fmla="*/ 956 h 1321"/>
                  <a:gd name="T30" fmla="*/ 0 w 2153"/>
                  <a:gd name="T31" fmla="*/ 1128 h 1321"/>
                  <a:gd name="T32" fmla="*/ 327 w 2153"/>
                  <a:gd name="T33" fmla="*/ 1174 h 1321"/>
                  <a:gd name="T34" fmla="*/ 358 w 2153"/>
                  <a:gd name="T35" fmla="*/ 1321 h 1321"/>
                  <a:gd name="T36" fmla="*/ 1804 w 2153"/>
                  <a:gd name="T37" fmla="*/ 1321 h 1321"/>
                  <a:gd name="T38" fmla="*/ 1835 w 2153"/>
                  <a:gd name="T39" fmla="*/ 1158 h 1321"/>
                  <a:gd name="T40" fmla="*/ 2153 w 2153"/>
                  <a:gd name="T41" fmla="*/ 1128 h 1321"/>
                  <a:gd name="T42" fmla="*/ 2146 w 2153"/>
                  <a:gd name="T43" fmla="*/ 964 h 1321"/>
                  <a:gd name="T44" fmla="*/ 1827 w 2153"/>
                  <a:gd name="T45" fmla="*/ 917 h 1321"/>
                  <a:gd name="T46" fmla="*/ 1795 w 2153"/>
                  <a:gd name="T47" fmla="*/ 793 h 1321"/>
                  <a:gd name="T48" fmla="*/ 2052 w 2153"/>
                  <a:gd name="T49" fmla="*/ 615 h 1321"/>
                  <a:gd name="T50" fmla="*/ 1967 w 2153"/>
                  <a:gd name="T51" fmla="*/ 467 h 1321"/>
                  <a:gd name="T52" fmla="*/ 1679 w 2153"/>
                  <a:gd name="T53" fmla="*/ 583 h 1321"/>
                  <a:gd name="T54" fmla="*/ 1586 w 2153"/>
                  <a:gd name="T55" fmla="*/ 490 h 1321"/>
                  <a:gd name="T56" fmla="*/ 1733 w 2153"/>
                  <a:gd name="T57" fmla="*/ 218 h 1321"/>
                  <a:gd name="T58" fmla="*/ 1593 w 2153"/>
                  <a:gd name="T59" fmla="*/ 132 h 1321"/>
                  <a:gd name="T60" fmla="*/ 1368 w 2153"/>
                  <a:gd name="T61" fmla="*/ 358 h 1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2153" h="1321">
                    <a:moveTo>
                      <a:pt x="1368" y="358"/>
                    </a:moveTo>
                    <a:lnTo>
                      <a:pt x="1197" y="318"/>
                    </a:lnTo>
                    <a:lnTo>
                      <a:pt x="1173" y="0"/>
                    </a:lnTo>
                    <a:lnTo>
                      <a:pt x="964" y="16"/>
                    </a:lnTo>
                    <a:lnTo>
                      <a:pt x="948" y="318"/>
                    </a:lnTo>
                    <a:lnTo>
                      <a:pt x="808" y="366"/>
                    </a:lnTo>
                    <a:lnTo>
                      <a:pt x="606" y="109"/>
                    </a:lnTo>
                    <a:lnTo>
                      <a:pt x="467" y="187"/>
                    </a:lnTo>
                    <a:lnTo>
                      <a:pt x="599" y="474"/>
                    </a:lnTo>
                    <a:lnTo>
                      <a:pt x="506" y="568"/>
                    </a:lnTo>
                    <a:lnTo>
                      <a:pt x="202" y="459"/>
                    </a:lnTo>
                    <a:lnTo>
                      <a:pt x="132" y="576"/>
                    </a:lnTo>
                    <a:lnTo>
                      <a:pt x="365" y="778"/>
                    </a:lnTo>
                    <a:lnTo>
                      <a:pt x="327" y="933"/>
                    </a:lnTo>
                    <a:lnTo>
                      <a:pt x="7" y="956"/>
                    </a:lnTo>
                    <a:lnTo>
                      <a:pt x="0" y="1128"/>
                    </a:lnTo>
                    <a:lnTo>
                      <a:pt x="327" y="1174"/>
                    </a:lnTo>
                    <a:lnTo>
                      <a:pt x="358" y="1321"/>
                    </a:lnTo>
                    <a:lnTo>
                      <a:pt x="1804" y="1321"/>
                    </a:lnTo>
                    <a:lnTo>
                      <a:pt x="1835" y="1158"/>
                    </a:lnTo>
                    <a:lnTo>
                      <a:pt x="2153" y="1128"/>
                    </a:lnTo>
                    <a:lnTo>
                      <a:pt x="2146" y="964"/>
                    </a:lnTo>
                    <a:lnTo>
                      <a:pt x="1827" y="917"/>
                    </a:lnTo>
                    <a:lnTo>
                      <a:pt x="1795" y="793"/>
                    </a:lnTo>
                    <a:lnTo>
                      <a:pt x="2052" y="615"/>
                    </a:lnTo>
                    <a:lnTo>
                      <a:pt x="1967" y="467"/>
                    </a:lnTo>
                    <a:lnTo>
                      <a:pt x="1679" y="583"/>
                    </a:lnTo>
                    <a:lnTo>
                      <a:pt x="1586" y="490"/>
                    </a:lnTo>
                    <a:lnTo>
                      <a:pt x="1733" y="218"/>
                    </a:lnTo>
                    <a:lnTo>
                      <a:pt x="1593" y="132"/>
                    </a:lnTo>
                    <a:lnTo>
                      <a:pt x="1368" y="358"/>
                    </a:lnTo>
                    <a:close/>
                  </a:path>
                </a:pathLst>
              </a:cu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8" name="Freeform 14"/>
              <p:cNvSpPr>
                <a:spLocks/>
              </p:cNvSpPr>
              <p:nvPr/>
            </p:nvSpPr>
            <p:spPr bwMode="hidden">
              <a:xfrm>
                <a:off x="2831" y="2788"/>
                <a:ext cx="1426" cy="1426"/>
              </a:xfrm>
              <a:custGeom>
                <a:avLst/>
                <a:gdLst>
                  <a:gd name="T0" fmla="*/ 1469 w 2312"/>
                  <a:gd name="T1" fmla="*/ 384 h 2313"/>
                  <a:gd name="T2" fmla="*/ 1285 w 2312"/>
                  <a:gd name="T3" fmla="*/ 342 h 2313"/>
                  <a:gd name="T4" fmla="*/ 1260 w 2312"/>
                  <a:gd name="T5" fmla="*/ 0 h 2313"/>
                  <a:gd name="T6" fmla="*/ 1035 w 2312"/>
                  <a:gd name="T7" fmla="*/ 17 h 2313"/>
                  <a:gd name="T8" fmla="*/ 1018 w 2312"/>
                  <a:gd name="T9" fmla="*/ 342 h 2313"/>
                  <a:gd name="T10" fmla="*/ 868 w 2312"/>
                  <a:gd name="T11" fmla="*/ 393 h 2313"/>
                  <a:gd name="T12" fmla="*/ 651 w 2312"/>
                  <a:gd name="T13" fmla="*/ 117 h 2313"/>
                  <a:gd name="T14" fmla="*/ 501 w 2312"/>
                  <a:gd name="T15" fmla="*/ 201 h 2313"/>
                  <a:gd name="T16" fmla="*/ 643 w 2312"/>
                  <a:gd name="T17" fmla="*/ 509 h 2313"/>
                  <a:gd name="T18" fmla="*/ 543 w 2312"/>
                  <a:gd name="T19" fmla="*/ 610 h 2313"/>
                  <a:gd name="T20" fmla="*/ 217 w 2312"/>
                  <a:gd name="T21" fmla="*/ 493 h 2313"/>
                  <a:gd name="T22" fmla="*/ 142 w 2312"/>
                  <a:gd name="T23" fmla="*/ 618 h 2313"/>
                  <a:gd name="T24" fmla="*/ 392 w 2312"/>
                  <a:gd name="T25" fmla="*/ 835 h 2313"/>
                  <a:gd name="T26" fmla="*/ 351 w 2312"/>
                  <a:gd name="T27" fmla="*/ 1002 h 2313"/>
                  <a:gd name="T28" fmla="*/ 8 w 2312"/>
                  <a:gd name="T29" fmla="*/ 1027 h 2313"/>
                  <a:gd name="T30" fmla="*/ 0 w 2312"/>
                  <a:gd name="T31" fmla="*/ 1211 h 2313"/>
                  <a:gd name="T32" fmla="*/ 351 w 2312"/>
                  <a:gd name="T33" fmla="*/ 1261 h 2313"/>
                  <a:gd name="T34" fmla="*/ 384 w 2312"/>
                  <a:gd name="T35" fmla="*/ 1419 h 2313"/>
                  <a:gd name="T36" fmla="*/ 125 w 2312"/>
                  <a:gd name="T37" fmla="*/ 1653 h 2313"/>
                  <a:gd name="T38" fmla="*/ 217 w 2312"/>
                  <a:gd name="T39" fmla="*/ 1795 h 2313"/>
                  <a:gd name="T40" fmla="*/ 509 w 2312"/>
                  <a:gd name="T41" fmla="*/ 1661 h 2313"/>
                  <a:gd name="T42" fmla="*/ 618 w 2312"/>
                  <a:gd name="T43" fmla="*/ 1770 h 2313"/>
                  <a:gd name="T44" fmla="*/ 467 w 2312"/>
                  <a:gd name="T45" fmla="*/ 2045 h 2313"/>
                  <a:gd name="T46" fmla="*/ 609 w 2312"/>
                  <a:gd name="T47" fmla="*/ 2162 h 2313"/>
                  <a:gd name="T48" fmla="*/ 868 w 2312"/>
                  <a:gd name="T49" fmla="*/ 1912 h 2313"/>
                  <a:gd name="T50" fmla="*/ 1018 w 2312"/>
                  <a:gd name="T51" fmla="*/ 1962 h 2313"/>
                  <a:gd name="T52" fmla="*/ 1052 w 2312"/>
                  <a:gd name="T53" fmla="*/ 2304 h 2313"/>
                  <a:gd name="T54" fmla="*/ 1277 w 2312"/>
                  <a:gd name="T55" fmla="*/ 2313 h 2313"/>
                  <a:gd name="T56" fmla="*/ 1302 w 2312"/>
                  <a:gd name="T57" fmla="*/ 1954 h 2313"/>
                  <a:gd name="T58" fmla="*/ 1494 w 2312"/>
                  <a:gd name="T59" fmla="*/ 1904 h 2313"/>
                  <a:gd name="T60" fmla="*/ 1720 w 2312"/>
                  <a:gd name="T61" fmla="*/ 2154 h 2313"/>
                  <a:gd name="T62" fmla="*/ 1870 w 2312"/>
                  <a:gd name="T63" fmla="*/ 2062 h 2313"/>
                  <a:gd name="T64" fmla="*/ 1720 w 2312"/>
                  <a:gd name="T65" fmla="*/ 1762 h 2313"/>
                  <a:gd name="T66" fmla="*/ 1820 w 2312"/>
                  <a:gd name="T67" fmla="*/ 1636 h 2313"/>
                  <a:gd name="T68" fmla="*/ 2120 w 2312"/>
                  <a:gd name="T69" fmla="*/ 1778 h 2313"/>
                  <a:gd name="T70" fmla="*/ 2212 w 2312"/>
                  <a:gd name="T71" fmla="*/ 1620 h 2313"/>
                  <a:gd name="T72" fmla="*/ 1937 w 2312"/>
                  <a:gd name="T73" fmla="*/ 1419 h 2313"/>
                  <a:gd name="T74" fmla="*/ 1970 w 2312"/>
                  <a:gd name="T75" fmla="*/ 1244 h 2313"/>
                  <a:gd name="T76" fmla="*/ 2312 w 2312"/>
                  <a:gd name="T77" fmla="*/ 1211 h 2313"/>
                  <a:gd name="T78" fmla="*/ 2304 w 2312"/>
                  <a:gd name="T79" fmla="*/ 1035 h 2313"/>
                  <a:gd name="T80" fmla="*/ 1962 w 2312"/>
                  <a:gd name="T81" fmla="*/ 985 h 2313"/>
                  <a:gd name="T82" fmla="*/ 1928 w 2312"/>
                  <a:gd name="T83" fmla="*/ 852 h 2313"/>
                  <a:gd name="T84" fmla="*/ 2204 w 2312"/>
                  <a:gd name="T85" fmla="*/ 660 h 2313"/>
                  <a:gd name="T86" fmla="*/ 2112 w 2312"/>
                  <a:gd name="T87" fmla="*/ 501 h 2313"/>
                  <a:gd name="T88" fmla="*/ 1803 w 2312"/>
                  <a:gd name="T89" fmla="*/ 626 h 2313"/>
                  <a:gd name="T90" fmla="*/ 1703 w 2312"/>
                  <a:gd name="T91" fmla="*/ 526 h 2313"/>
                  <a:gd name="T92" fmla="*/ 1861 w 2312"/>
                  <a:gd name="T93" fmla="*/ 234 h 2313"/>
                  <a:gd name="T94" fmla="*/ 1711 w 2312"/>
                  <a:gd name="T95" fmla="*/ 142 h 2313"/>
                  <a:gd name="T96" fmla="*/ 1469 w 2312"/>
                  <a:gd name="T97" fmla="*/ 384 h 2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312" h="2313">
                    <a:moveTo>
                      <a:pt x="1469" y="384"/>
                    </a:moveTo>
                    <a:lnTo>
                      <a:pt x="1285" y="342"/>
                    </a:lnTo>
                    <a:lnTo>
                      <a:pt x="1260" y="0"/>
                    </a:lnTo>
                    <a:lnTo>
                      <a:pt x="1035" y="17"/>
                    </a:lnTo>
                    <a:lnTo>
                      <a:pt x="1018" y="342"/>
                    </a:lnTo>
                    <a:lnTo>
                      <a:pt x="868" y="393"/>
                    </a:lnTo>
                    <a:lnTo>
                      <a:pt x="651" y="117"/>
                    </a:lnTo>
                    <a:lnTo>
                      <a:pt x="501" y="201"/>
                    </a:lnTo>
                    <a:lnTo>
                      <a:pt x="643" y="509"/>
                    </a:lnTo>
                    <a:lnTo>
                      <a:pt x="543" y="610"/>
                    </a:lnTo>
                    <a:lnTo>
                      <a:pt x="217" y="493"/>
                    </a:lnTo>
                    <a:lnTo>
                      <a:pt x="142" y="618"/>
                    </a:lnTo>
                    <a:lnTo>
                      <a:pt x="392" y="835"/>
                    </a:lnTo>
                    <a:lnTo>
                      <a:pt x="351" y="1002"/>
                    </a:lnTo>
                    <a:lnTo>
                      <a:pt x="8" y="1027"/>
                    </a:lnTo>
                    <a:lnTo>
                      <a:pt x="0" y="1211"/>
                    </a:lnTo>
                    <a:lnTo>
                      <a:pt x="351" y="1261"/>
                    </a:lnTo>
                    <a:lnTo>
                      <a:pt x="384" y="1419"/>
                    </a:lnTo>
                    <a:lnTo>
                      <a:pt x="125" y="1653"/>
                    </a:lnTo>
                    <a:lnTo>
                      <a:pt x="217" y="1795"/>
                    </a:lnTo>
                    <a:lnTo>
                      <a:pt x="509" y="1661"/>
                    </a:lnTo>
                    <a:lnTo>
                      <a:pt x="618" y="1770"/>
                    </a:lnTo>
                    <a:lnTo>
                      <a:pt x="467" y="2045"/>
                    </a:lnTo>
                    <a:lnTo>
                      <a:pt x="609" y="2162"/>
                    </a:lnTo>
                    <a:lnTo>
                      <a:pt x="868" y="1912"/>
                    </a:lnTo>
                    <a:lnTo>
                      <a:pt x="1018" y="1962"/>
                    </a:lnTo>
                    <a:lnTo>
                      <a:pt x="1052" y="2304"/>
                    </a:lnTo>
                    <a:lnTo>
                      <a:pt x="1277" y="2313"/>
                    </a:lnTo>
                    <a:lnTo>
                      <a:pt x="1302" y="1954"/>
                    </a:lnTo>
                    <a:lnTo>
                      <a:pt x="1494" y="1904"/>
                    </a:lnTo>
                    <a:lnTo>
                      <a:pt x="1720" y="2154"/>
                    </a:lnTo>
                    <a:lnTo>
                      <a:pt x="1870" y="2062"/>
                    </a:lnTo>
                    <a:lnTo>
                      <a:pt x="1720" y="1762"/>
                    </a:lnTo>
                    <a:lnTo>
                      <a:pt x="1820" y="1636"/>
                    </a:lnTo>
                    <a:lnTo>
                      <a:pt x="2120" y="1778"/>
                    </a:lnTo>
                    <a:lnTo>
                      <a:pt x="2212" y="1620"/>
                    </a:lnTo>
                    <a:lnTo>
                      <a:pt x="1937" y="1419"/>
                    </a:lnTo>
                    <a:lnTo>
                      <a:pt x="1970" y="1244"/>
                    </a:lnTo>
                    <a:lnTo>
                      <a:pt x="2312" y="1211"/>
                    </a:lnTo>
                    <a:lnTo>
                      <a:pt x="2304" y="1035"/>
                    </a:lnTo>
                    <a:lnTo>
                      <a:pt x="1962" y="985"/>
                    </a:lnTo>
                    <a:lnTo>
                      <a:pt x="1928" y="852"/>
                    </a:lnTo>
                    <a:lnTo>
                      <a:pt x="2204" y="660"/>
                    </a:lnTo>
                    <a:lnTo>
                      <a:pt x="2112" y="501"/>
                    </a:lnTo>
                    <a:lnTo>
                      <a:pt x="1803" y="626"/>
                    </a:lnTo>
                    <a:lnTo>
                      <a:pt x="1703" y="526"/>
                    </a:lnTo>
                    <a:lnTo>
                      <a:pt x="1861" y="234"/>
                    </a:lnTo>
                    <a:lnTo>
                      <a:pt x="1711" y="142"/>
                    </a:lnTo>
                    <a:lnTo>
                      <a:pt x="1469" y="3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9" name="Freeform 15"/>
              <p:cNvSpPr>
                <a:spLocks/>
              </p:cNvSpPr>
              <p:nvPr/>
            </p:nvSpPr>
            <p:spPr bwMode="hidden">
              <a:xfrm>
                <a:off x="3557" y="307"/>
                <a:ext cx="1845" cy="1846"/>
              </a:xfrm>
              <a:custGeom>
                <a:avLst/>
                <a:gdLst>
                  <a:gd name="T0" fmla="*/ 1469 w 2312"/>
                  <a:gd name="T1" fmla="*/ 384 h 2313"/>
                  <a:gd name="T2" fmla="*/ 1285 w 2312"/>
                  <a:gd name="T3" fmla="*/ 342 h 2313"/>
                  <a:gd name="T4" fmla="*/ 1260 w 2312"/>
                  <a:gd name="T5" fmla="*/ 0 h 2313"/>
                  <a:gd name="T6" fmla="*/ 1035 w 2312"/>
                  <a:gd name="T7" fmla="*/ 17 h 2313"/>
                  <a:gd name="T8" fmla="*/ 1018 w 2312"/>
                  <a:gd name="T9" fmla="*/ 342 h 2313"/>
                  <a:gd name="T10" fmla="*/ 868 w 2312"/>
                  <a:gd name="T11" fmla="*/ 393 h 2313"/>
                  <a:gd name="T12" fmla="*/ 651 w 2312"/>
                  <a:gd name="T13" fmla="*/ 117 h 2313"/>
                  <a:gd name="T14" fmla="*/ 501 w 2312"/>
                  <a:gd name="T15" fmla="*/ 201 h 2313"/>
                  <a:gd name="T16" fmla="*/ 643 w 2312"/>
                  <a:gd name="T17" fmla="*/ 509 h 2313"/>
                  <a:gd name="T18" fmla="*/ 543 w 2312"/>
                  <a:gd name="T19" fmla="*/ 610 h 2313"/>
                  <a:gd name="T20" fmla="*/ 217 w 2312"/>
                  <a:gd name="T21" fmla="*/ 493 h 2313"/>
                  <a:gd name="T22" fmla="*/ 142 w 2312"/>
                  <a:gd name="T23" fmla="*/ 618 h 2313"/>
                  <a:gd name="T24" fmla="*/ 392 w 2312"/>
                  <a:gd name="T25" fmla="*/ 835 h 2313"/>
                  <a:gd name="T26" fmla="*/ 351 w 2312"/>
                  <a:gd name="T27" fmla="*/ 1002 h 2313"/>
                  <a:gd name="T28" fmla="*/ 8 w 2312"/>
                  <a:gd name="T29" fmla="*/ 1027 h 2313"/>
                  <a:gd name="T30" fmla="*/ 0 w 2312"/>
                  <a:gd name="T31" fmla="*/ 1211 h 2313"/>
                  <a:gd name="T32" fmla="*/ 351 w 2312"/>
                  <a:gd name="T33" fmla="*/ 1261 h 2313"/>
                  <a:gd name="T34" fmla="*/ 384 w 2312"/>
                  <a:gd name="T35" fmla="*/ 1419 h 2313"/>
                  <a:gd name="T36" fmla="*/ 125 w 2312"/>
                  <a:gd name="T37" fmla="*/ 1653 h 2313"/>
                  <a:gd name="T38" fmla="*/ 217 w 2312"/>
                  <a:gd name="T39" fmla="*/ 1795 h 2313"/>
                  <a:gd name="T40" fmla="*/ 509 w 2312"/>
                  <a:gd name="T41" fmla="*/ 1661 h 2313"/>
                  <a:gd name="T42" fmla="*/ 618 w 2312"/>
                  <a:gd name="T43" fmla="*/ 1770 h 2313"/>
                  <a:gd name="T44" fmla="*/ 467 w 2312"/>
                  <a:gd name="T45" fmla="*/ 2045 h 2313"/>
                  <a:gd name="T46" fmla="*/ 609 w 2312"/>
                  <a:gd name="T47" fmla="*/ 2162 h 2313"/>
                  <a:gd name="T48" fmla="*/ 868 w 2312"/>
                  <a:gd name="T49" fmla="*/ 1912 h 2313"/>
                  <a:gd name="T50" fmla="*/ 1018 w 2312"/>
                  <a:gd name="T51" fmla="*/ 1962 h 2313"/>
                  <a:gd name="T52" fmla="*/ 1052 w 2312"/>
                  <a:gd name="T53" fmla="*/ 2304 h 2313"/>
                  <a:gd name="T54" fmla="*/ 1277 w 2312"/>
                  <a:gd name="T55" fmla="*/ 2313 h 2313"/>
                  <a:gd name="T56" fmla="*/ 1302 w 2312"/>
                  <a:gd name="T57" fmla="*/ 1954 h 2313"/>
                  <a:gd name="T58" fmla="*/ 1494 w 2312"/>
                  <a:gd name="T59" fmla="*/ 1904 h 2313"/>
                  <a:gd name="T60" fmla="*/ 1720 w 2312"/>
                  <a:gd name="T61" fmla="*/ 2154 h 2313"/>
                  <a:gd name="T62" fmla="*/ 1870 w 2312"/>
                  <a:gd name="T63" fmla="*/ 2062 h 2313"/>
                  <a:gd name="T64" fmla="*/ 1720 w 2312"/>
                  <a:gd name="T65" fmla="*/ 1762 h 2313"/>
                  <a:gd name="T66" fmla="*/ 1820 w 2312"/>
                  <a:gd name="T67" fmla="*/ 1636 h 2313"/>
                  <a:gd name="T68" fmla="*/ 2120 w 2312"/>
                  <a:gd name="T69" fmla="*/ 1778 h 2313"/>
                  <a:gd name="T70" fmla="*/ 2212 w 2312"/>
                  <a:gd name="T71" fmla="*/ 1620 h 2313"/>
                  <a:gd name="T72" fmla="*/ 1937 w 2312"/>
                  <a:gd name="T73" fmla="*/ 1419 h 2313"/>
                  <a:gd name="T74" fmla="*/ 1970 w 2312"/>
                  <a:gd name="T75" fmla="*/ 1244 h 2313"/>
                  <a:gd name="T76" fmla="*/ 2312 w 2312"/>
                  <a:gd name="T77" fmla="*/ 1211 h 2313"/>
                  <a:gd name="T78" fmla="*/ 2304 w 2312"/>
                  <a:gd name="T79" fmla="*/ 1035 h 2313"/>
                  <a:gd name="T80" fmla="*/ 1962 w 2312"/>
                  <a:gd name="T81" fmla="*/ 985 h 2313"/>
                  <a:gd name="T82" fmla="*/ 1928 w 2312"/>
                  <a:gd name="T83" fmla="*/ 852 h 2313"/>
                  <a:gd name="T84" fmla="*/ 2204 w 2312"/>
                  <a:gd name="T85" fmla="*/ 660 h 2313"/>
                  <a:gd name="T86" fmla="*/ 2112 w 2312"/>
                  <a:gd name="T87" fmla="*/ 501 h 2313"/>
                  <a:gd name="T88" fmla="*/ 1803 w 2312"/>
                  <a:gd name="T89" fmla="*/ 626 h 2313"/>
                  <a:gd name="T90" fmla="*/ 1703 w 2312"/>
                  <a:gd name="T91" fmla="*/ 526 h 2313"/>
                  <a:gd name="T92" fmla="*/ 1861 w 2312"/>
                  <a:gd name="T93" fmla="*/ 234 h 2313"/>
                  <a:gd name="T94" fmla="*/ 1711 w 2312"/>
                  <a:gd name="T95" fmla="*/ 142 h 2313"/>
                  <a:gd name="T96" fmla="*/ 1469 w 2312"/>
                  <a:gd name="T97" fmla="*/ 384 h 2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312" h="2313">
                    <a:moveTo>
                      <a:pt x="1469" y="384"/>
                    </a:moveTo>
                    <a:lnTo>
                      <a:pt x="1285" y="342"/>
                    </a:lnTo>
                    <a:lnTo>
                      <a:pt x="1260" y="0"/>
                    </a:lnTo>
                    <a:lnTo>
                      <a:pt x="1035" y="17"/>
                    </a:lnTo>
                    <a:lnTo>
                      <a:pt x="1018" y="342"/>
                    </a:lnTo>
                    <a:lnTo>
                      <a:pt x="868" y="393"/>
                    </a:lnTo>
                    <a:lnTo>
                      <a:pt x="651" y="117"/>
                    </a:lnTo>
                    <a:lnTo>
                      <a:pt x="501" y="201"/>
                    </a:lnTo>
                    <a:lnTo>
                      <a:pt x="643" y="509"/>
                    </a:lnTo>
                    <a:lnTo>
                      <a:pt x="543" y="610"/>
                    </a:lnTo>
                    <a:lnTo>
                      <a:pt x="217" y="493"/>
                    </a:lnTo>
                    <a:lnTo>
                      <a:pt x="142" y="618"/>
                    </a:lnTo>
                    <a:lnTo>
                      <a:pt x="392" y="835"/>
                    </a:lnTo>
                    <a:lnTo>
                      <a:pt x="351" y="1002"/>
                    </a:lnTo>
                    <a:lnTo>
                      <a:pt x="8" y="1027"/>
                    </a:lnTo>
                    <a:lnTo>
                      <a:pt x="0" y="1211"/>
                    </a:lnTo>
                    <a:lnTo>
                      <a:pt x="351" y="1261"/>
                    </a:lnTo>
                    <a:lnTo>
                      <a:pt x="384" y="1419"/>
                    </a:lnTo>
                    <a:lnTo>
                      <a:pt x="125" y="1653"/>
                    </a:lnTo>
                    <a:lnTo>
                      <a:pt x="217" y="1795"/>
                    </a:lnTo>
                    <a:lnTo>
                      <a:pt x="509" y="1661"/>
                    </a:lnTo>
                    <a:lnTo>
                      <a:pt x="618" y="1770"/>
                    </a:lnTo>
                    <a:lnTo>
                      <a:pt x="467" y="2045"/>
                    </a:lnTo>
                    <a:lnTo>
                      <a:pt x="609" y="2162"/>
                    </a:lnTo>
                    <a:lnTo>
                      <a:pt x="868" y="1912"/>
                    </a:lnTo>
                    <a:lnTo>
                      <a:pt x="1018" y="1962"/>
                    </a:lnTo>
                    <a:lnTo>
                      <a:pt x="1052" y="2304"/>
                    </a:lnTo>
                    <a:lnTo>
                      <a:pt x="1277" y="2313"/>
                    </a:lnTo>
                    <a:lnTo>
                      <a:pt x="1302" y="1954"/>
                    </a:lnTo>
                    <a:lnTo>
                      <a:pt x="1494" y="1904"/>
                    </a:lnTo>
                    <a:lnTo>
                      <a:pt x="1720" y="2154"/>
                    </a:lnTo>
                    <a:lnTo>
                      <a:pt x="1870" y="2062"/>
                    </a:lnTo>
                    <a:lnTo>
                      <a:pt x="1720" y="1762"/>
                    </a:lnTo>
                    <a:lnTo>
                      <a:pt x="1820" y="1636"/>
                    </a:lnTo>
                    <a:lnTo>
                      <a:pt x="2120" y="1778"/>
                    </a:lnTo>
                    <a:lnTo>
                      <a:pt x="2212" y="1620"/>
                    </a:lnTo>
                    <a:lnTo>
                      <a:pt x="1937" y="1419"/>
                    </a:lnTo>
                    <a:lnTo>
                      <a:pt x="1970" y="1244"/>
                    </a:lnTo>
                    <a:lnTo>
                      <a:pt x="2312" y="1211"/>
                    </a:lnTo>
                    <a:lnTo>
                      <a:pt x="2304" y="1035"/>
                    </a:lnTo>
                    <a:lnTo>
                      <a:pt x="1962" y="985"/>
                    </a:lnTo>
                    <a:lnTo>
                      <a:pt x="1928" y="852"/>
                    </a:lnTo>
                    <a:lnTo>
                      <a:pt x="2204" y="660"/>
                    </a:lnTo>
                    <a:lnTo>
                      <a:pt x="2112" y="501"/>
                    </a:lnTo>
                    <a:lnTo>
                      <a:pt x="1803" y="626"/>
                    </a:lnTo>
                    <a:lnTo>
                      <a:pt x="1703" y="526"/>
                    </a:lnTo>
                    <a:lnTo>
                      <a:pt x="1861" y="234"/>
                    </a:lnTo>
                    <a:lnTo>
                      <a:pt x="1711" y="142"/>
                    </a:lnTo>
                    <a:lnTo>
                      <a:pt x="1469" y="3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0" name="Freeform 16"/>
              <p:cNvSpPr>
                <a:spLocks/>
              </p:cNvSpPr>
              <p:nvPr/>
            </p:nvSpPr>
            <p:spPr bwMode="hidden">
              <a:xfrm>
                <a:off x="4502" y="1610"/>
                <a:ext cx="1265" cy="2518"/>
              </a:xfrm>
              <a:custGeom>
                <a:avLst/>
                <a:gdLst>
                  <a:gd name="T0" fmla="*/ 1265 w 1265"/>
                  <a:gd name="T1" fmla="*/ 0 h 2518"/>
                  <a:gd name="T2" fmla="*/ 1128 w 1265"/>
                  <a:gd name="T3" fmla="*/ 18 h 2518"/>
                  <a:gd name="T4" fmla="*/ 1110 w 1265"/>
                  <a:gd name="T5" fmla="*/ 372 h 2518"/>
                  <a:gd name="T6" fmla="*/ 946 w 1265"/>
                  <a:gd name="T7" fmla="*/ 428 h 2518"/>
                  <a:gd name="T8" fmla="*/ 710 w 1265"/>
                  <a:gd name="T9" fmla="*/ 127 h 2518"/>
                  <a:gd name="T10" fmla="*/ 546 w 1265"/>
                  <a:gd name="T11" fmla="*/ 219 h 2518"/>
                  <a:gd name="T12" fmla="*/ 701 w 1265"/>
                  <a:gd name="T13" fmla="*/ 555 h 2518"/>
                  <a:gd name="T14" fmla="*/ 592 w 1265"/>
                  <a:gd name="T15" fmla="*/ 665 h 2518"/>
                  <a:gd name="T16" fmla="*/ 237 w 1265"/>
                  <a:gd name="T17" fmla="*/ 537 h 2518"/>
                  <a:gd name="T18" fmla="*/ 155 w 1265"/>
                  <a:gd name="T19" fmla="*/ 674 h 2518"/>
                  <a:gd name="T20" fmla="*/ 427 w 1265"/>
                  <a:gd name="T21" fmla="*/ 911 h 2518"/>
                  <a:gd name="T22" fmla="*/ 383 w 1265"/>
                  <a:gd name="T23" fmla="*/ 1093 h 2518"/>
                  <a:gd name="T24" fmla="*/ 9 w 1265"/>
                  <a:gd name="T25" fmla="*/ 1121 h 2518"/>
                  <a:gd name="T26" fmla="*/ 0 w 1265"/>
                  <a:gd name="T27" fmla="*/ 1322 h 2518"/>
                  <a:gd name="T28" fmla="*/ 383 w 1265"/>
                  <a:gd name="T29" fmla="*/ 1376 h 2518"/>
                  <a:gd name="T30" fmla="*/ 419 w 1265"/>
                  <a:gd name="T31" fmla="*/ 1549 h 2518"/>
                  <a:gd name="T32" fmla="*/ 136 w 1265"/>
                  <a:gd name="T33" fmla="*/ 1804 h 2518"/>
                  <a:gd name="T34" fmla="*/ 237 w 1265"/>
                  <a:gd name="T35" fmla="*/ 1959 h 2518"/>
                  <a:gd name="T36" fmla="*/ 555 w 1265"/>
                  <a:gd name="T37" fmla="*/ 1813 h 2518"/>
                  <a:gd name="T38" fmla="*/ 674 w 1265"/>
                  <a:gd name="T39" fmla="*/ 1932 h 2518"/>
                  <a:gd name="T40" fmla="*/ 509 w 1265"/>
                  <a:gd name="T41" fmla="*/ 2232 h 2518"/>
                  <a:gd name="T42" fmla="*/ 664 w 1265"/>
                  <a:gd name="T43" fmla="*/ 2360 h 2518"/>
                  <a:gd name="T44" fmla="*/ 946 w 1265"/>
                  <a:gd name="T45" fmla="*/ 2087 h 2518"/>
                  <a:gd name="T46" fmla="*/ 1110 w 1265"/>
                  <a:gd name="T47" fmla="*/ 2142 h 2518"/>
                  <a:gd name="T48" fmla="*/ 1147 w 1265"/>
                  <a:gd name="T49" fmla="*/ 2515 h 2518"/>
                  <a:gd name="T50" fmla="*/ 1265 w 1265"/>
                  <a:gd name="T51" fmla="*/ 2518 h 2518"/>
                  <a:gd name="T52" fmla="*/ 1265 w 1265"/>
                  <a:gd name="T53" fmla="*/ 0 h 25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265" h="2518">
                    <a:moveTo>
                      <a:pt x="1265" y="0"/>
                    </a:moveTo>
                    <a:lnTo>
                      <a:pt x="1128" y="18"/>
                    </a:lnTo>
                    <a:lnTo>
                      <a:pt x="1110" y="372"/>
                    </a:lnTo>
                    <a:lnTo>
                      <a:pt x="946" y="428"/>
                    </a:lnTo>
                    <a:lnTo>
                      <a:pt x="710" y="127"/>
                    </a:lnTo>
                    <a:lnTo>
                      <a:pt x="546" y="219"/>
                    </a:lnTo>
                    <a:lnTo>
                      <a:pt x="701" y="555"/>
                    </a:lnTo>
                    <a:lnTo>
                      <a:pt x="592" y="665"/>
                    </a:lnTo>
                    <a:lnTo>
                      <a:pt x="237" y="537"/>
                    </a:lnTo>
                    <a:lnTo>
                      <a:pt x="155" y="674"/>
                    </a:lnTo>
                    <a:lnTo>
                      <a:pt x="427" y="911"/>
                    </a:lnTo>
                    <a:lnTo>
                      <a:pt x="383" y="1093"/>
                    </a:lnTo>
                    <a:lnTo>
                      <a:pt x="9" y="1121"/>
                    </a:lnTo>
                    <a:lnTo>
                      <a:pt x="0" y="1322"/>
                    </a:lnTo>
                    <a:lnTo>
                      <a:pt x="383" y="1376"/>
                    </a:lnTo>
                    <a:lnTo>
                      <a:pt x="419" y="1549"/>
                    </a:lnTo>
                    <a:lnTo>
                      <a:pt x="136" y="1804"/>
                    </a:lnTo>
                    <a:lnTo>
                      <a:pt x="237" y="1959"/>
                    </a:lnTo>
                    <a:lnTo>
                      <a:pt x="555" y="1813"/>
                    </a:lnTo>
                    <a:lnTo>
                      <a:pt x="674" y="1932"/>
                    </a:lnTo>
                    <a:lnTo>
                      <a:pt x="509" y="2232"/>
                    </a:lnTo>
                    <a:lnTo>
                      <a:pt x="664" y="2360"/>
                    </a:lnTo>
                    <a:lnTo>
                      <a:pt x="946" y="2087"/>
                    </a:lnTo>
                    <a:lnTo>
                      <a:pt x="1110" y="2142"/>
                    </a:lnTo>
                    <a:lnTo>
                      <a:pt x="1147" y="2515"/>
                    </a:lnTo>
                    <a:lnTo>
                      <a:pt x="1265" y="2518"/>
                    </a:lnTo>
                    <a:lnTo>
                      <a:pt x="1265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folHlink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pic>
          <p:nvPicPr>
            <p:cNvPr id="1036" name="Picture 12" descr="Facbanna"/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invGray">
            <a:xfrm>
              <a:off x="2" y="-2"/>
              <a:ext cx="506" cy="432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6764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05200" y="63246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fld id="{37AA364B-87DC-4946-AC6C-888288318D30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Impact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ideo" Target="http://www.youtube.com/v/rmurxfN-o9k?version=3&amp;hl=en_US&amp;rel=0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importance of GRIT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STRIVE </a:t>
            </a:r>
          </a:p>
          <a:p>
            <a:r>
              <a:rPr lang="en-US" dirty="0" smtClean="0"/>
              <a:t>St. Joseph Catholic High School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5724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76200"/>
            <a:ext cx="7772400" cy="1143000"/>
          </a:xfrm>
        </p:spPr>
        <p:txBody>
          <a:bodyPr/>
          <a:lstStyle/>
          <a:p>
            <a:r>
              <a:rPr lang="en-US" dirty="0" smtClean="0"/>
              <a:t>Grit’s influence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905000"/>
            <a:ext cx="8001000" cy="4876800"/>
          </a:xfrm>
        </p:spPr>
        <p:txBody>
          <a:bodyPr/>
          <a:lstStyle/>
          <a:p>
            <a:r>
              <a:rPr lang="en-US" sz="4800" dirty="0" smtClean="0"/>
              <a:t>Studies indicate that self-discipline outdoes IQ in predicting the academic performance of adolescents. </a:t>
            </a:r>
          </a:p>
          <a:p>
            <a:pPr marL="400050" lvl="1" indent="0">
              <a:buNone/>
            </a:pPr>
            <a:r>
              <a:rPr lang="en-US" sz="2400" dirty="0" smtClean="0"/>
              <a:t>(Angela Duckworth, Psychologist, University of Pennsylvania)</a:t>
            </a:r>
          </a:p>
        </p:txBody>
      </p:sp>
    </p:spTree>
    <p:extLst>
      <p:ext uri="{BB962C8B-B14F-4D97-AF65-F5344CB8AC3E}">
        <p14:creationId xmlns:p14="http://schemas.microsoft.com/office/powerpoint/2010/main" val="2569161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76200"/>
            <a:ext cx="7772400" cy="1143000"/>
          </a:xfrm>
        </p:spPr>
        <p:txBody>
          <a:bodyPr/>
          <a:lstStyle/>
          <a:p>
            <a:r>
              <a:rPr lang="en-US" dirty="0" smtClean="0"/>
              <a:t>Grit’s influence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524000"/>
            <a:ext cx="7772400" cy="4800600"/>
          </a:xfrm>
        </p:spPr>
        <p:txBody>
          <a:bodyPr/>
          <a:lstStyle/>
          <a:p>
            <a:r>
              <a:rPr lang="en-US" sz="4400" dirty="0" smtClean="0"/>
              <a:t>Non-cognitive skills—persistence, grit, curiosity, self-control, delayed gratification, conscientiousness—</a:t>
            </a:r>
            <a:r>
              <a:rPr lang="en-US" sz="4400" dirty="0" smtClean="0">
                <a:effectLst/>
              </a:rPr>
              <a:t>are more crucial than sheer brainpower to achieving success. </a:t>
            </a:r>
            <a:r>
              <a:rPr lang="en-US" sz="2000" dirty="0" smtClean="0">
                <a:effectLst/>
              </a:rPr>
              <a:t>(Paul Tough, author “How Children Succeed)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680109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76200"/>
            <a:ext cx="7772400" cy="1143000"/>
          </a:xfrm>
        </p:spPr>
        <p:txBody>
          <a:bodyPr/>
          <a:lstStyle/>
          <a:p>
            <a:r>
              <a:rPr lang="en-US" dirty="0" smtClean="0"/>
              <a:t>Grit’s influence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905000"/>
            <a:ext cx="7772400" cy="4876800"/>
          </a:xfrm>
        </p:spPr>
        <p:txBody>
          <a:bodyPr/>
          <a:lstStyle/>
          <a:p>
            <a:r>
              <a:rPr lang="en-US" sz="3600" i="1" dirty="0" smtClean="0">
                <a:latin typeface="Arial" pitchFamily="34" charset="0"/>
                <a:cs typeface="Arial" pitchFamily="34" charset="0"/>
              </a:rPr>
              <a:t>One </a:t>
            </a:r>
            <a:r>
              <a:rPr lang="en-US" sz="3600" i="1" dirty="0">
                <a:latin typeface="Arial" pitchFamily="34" charset="0"/>
                <a:cs typeface="Arial" pitchFamily="34" charset="0"/>
              </a:rPr>
              <a:t>of the seven gifts of the Holy Spirit is FORTITUDE.</a:t>
            </a:r>
            <a:br>
              <a:rPr lang="en-US" sz="3600" i="1" dirty="0">
                <a:latin typeface="Arial" pitchFamily="34" charset="0"/>
                <a:cs typeface="Arial" pitchFamily="34" charset="0"/>
              </a:rPr>
            </a:br>
            <a:r>
              <a:rPr lang="en-US" sz="3600" i="1" dirty="0">
                <a:latin typeface="Arial" pitchFamily="34" charset="0"/>
                <a:cs typeface="Arial" pitchFamily="34" charset="0"/>
              </a:rPr>
              <a:t/>
            </a:r>
            <a:br>
              <a:rPr lang="en-US" sz="3600" i="1" dirty="0">
                <a:latin typeface="Arial" pitchFamily="34" charset="0"/>
                <a:cs typeface="Arial" pitchFamily="34" charset="0"/>
              </a:rPr>
            </a:br>
            <a:r>
              <a:rPr lang="en-US" sz="3600" i="1" dirty="0">
                <a:latin typeface="Arial" pitchFamily="34" charset="0"/>
                <a:cs typeface="Arial" pitchFamily="34" charset="0"/>
              </a:rPr>
              <a:t>Fortitude </a:t>
            </a:r>
            <a:r>
              <a:rPr lang="en-US" sz="3600" i="1" dirty="0" smtClean="0">
                <a:latin typeface="Arial" pitchFamily="34" charset="0"/>
                <a:cs typeface="Arial" pitchFamily="34" charset="0"/>
              </a:rPr>
              <a:t>ensures </a:t>
            </a:r>
            <a:r>
              <a:rPr lang="en-US" sz="3600" i="1" dirty="0">
                <a:latin typeface="Arial" pitchFamily="34" charset="0"/>
                <a:cs typeface="Arial" pitchFamily="34" charset="0"/>
              </a:rPr>
              <a:t>firmness </a:t>
            </a:r>
            <a:r>
              <a:rPr lang="en-US" sz="3600" i="1" dirty="0" smtClean="0">
                <a:latin typeface="Arial" pitchFamily="34" charset="0"/>
                <a:cs typeface="Arial" pitchFamily="34" charset="0"/>
              </a:rPr>
              <a:t>in </a:t>
            </a:r>
            <a:r>
              <a:rPr lang="en-US" sz="3600" i="1" dirty="0">
                <a:latin typeface="Arial" pitchFamily="34" charset="0"/>
                <a:cs typeface="Arial" pitchFamily="34" charset="0"/>
              </a:rPr>
              <a:t>difficulties and constancy in the pursuit of good.</a:t>
            </a:r>
            <a:br>
              <a:rPr lang="en-US" sz="3600" i="1" dirty="0">
                <a:latin typeface="Arial" pitchFamily="34" charset="0"/>
                <a:cs typeface="Arial" pitchFamily="34" charset="0"/>
              </a:rPr>
            </a:br>
            <a:r>
              <a:rPr lang="en-US" sz="3600" i="1" dirty="0">
                <a:latin typeface="Arial" pitchFamily="34" charset="0"/>
                <a:cs typeface="Arial" pitchFamily="34" charset="0"/>
              </a:rPr>
              <a:t/>
            </a:r>
            <a:br>
              <a:rPr lang="en-US" sz="3600" i="1" dirty="0">
                <a:latin typeface="Arial" pitchFamily="34" charset="0"/>
                <a:cs typeface="Arial" pitchFamily="34" charset="0"/>
              </a:rPr>
            </a:br>
            <a:r>
              <a:rPr lang="en-US" sz="2000" i="1" dirty="0">
                <a:latin typeface="Arial" pitchFamily="34" charset="0"/>
                <a:cs typeface="Arial" pitchFamily="34" charset="0"/>
              </a:rPr>
              <a:t>Catechism of the Catholic Church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33130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grow your grit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76400"/>
            <a:ext cx="7772400" cy="5334000"/>
          </a:xfrm>
        </p:spPr>
        <p:txBody>
          <a:bodyPr/>
          <a:lstStyle/>
          <a:p>
            <a:r>
              <a:rPr lang="en-US" sz="2800" dirty="0"/>
              <a:t>Self-discipline is like a muscle. The more you train it, the stronger you become. The less you train it, the weaker you become.</a:t>
            </a:r>
          </a:p>
          <a:p>
            <a:r>
              <a:rPr lang="en-US" sz="2800" dirty="0"/>
              <a:t>Just as everyone has different muscular strength, we all possess different levels of self-discipline. Everyone has some — if you can hold your breath a few seconds, you have some self-discipline. But not everyone has developed their discipline to the same degree.</a:t>
            </a:r>
          </a:p>
          <a:p>
            <a:r>
              <a:rPr lang="en-US" sz="2800" dirty="0"/>
              <a:t>Just as it takes muscle to build muscle, it takes self-discipline to build self-discipline.</a:t>
            </a:r>
          </a:p>
          <a:p>
            <a:pPr marL="0" indent="0">
              <a:buNone/>
            </a:pPr>
            <a:r>
              <a:rPr lang="en-US" sz="2800" dirty="0" smtClean="0"/>
              <a:t>	</a:t>
            </a:r>
            <a:r>
              <a:rPr lang="en-US" sz="1600" dirty="0" smtClean="0"/>
              <a:t>Steve </a:t>
            </a:r>
            <a:r>
              <a:rPr lang="en-US" sz="1600" dirty="0" err="1" smtClean="0"/>
              <a:t>Pavlina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183507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Tip One: Awareness and Planning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76400"/>
            <a:ext cx="7772400" cy="4419600"/>
          </a:xfrm>
        </p:spPr>
        <p:txBody>
          <a:bodyPr/>
          <a:lstStyle/>
          <a:p>
            <a:r>
              <a:rPr lang="en-US" sz="2800" dirty="0" smtClean="0"/>
              <a:t>Identify one area or your life where you would like to show more grit.</a:t>
            </a:r>
          </a:p>
          <a:p>
            <a:r>
              <a:rPr lang="en-US" sz="2800" dirty="0" smtClean="0"/>
              <a:t>Examine where you are right now – what is your starting point…</a:t>
            </a:r>
          </a:p>
          <a:p>
            <a:r>
              <a:rPr lang="en-US" sz="2800" dirty="0" smtClean="0"/>
              <a:t>Design a training program for yourself to improve in this area.  Plan small achievable actions first to get the wheels rolling in the right direction.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55273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Tip One: Awareness and Planning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76400"/>
            <a:ext cx="7772400" cy="4419600"/>
          </a:xfrm>
        </p:spPr>
        <p:txBody>
          <a:bodyPr/>
          <a:lstStyle/>
          <a:p>
            <a:r>
              <a:rPr lang="en-US" sz="2800" dirty="0" smtClean="0"/>
              <a:t>For example, if you have trouble getting up early, do not decide that instead of waking at 8am you will wake at 6 am.  Take smaller steps.  Begin by waking up at 7:50 am the first week, then 7:40 am the next week, then 7:30 am…</a:t>
            </a:r>
          </a:p>
          <a:p>
            <a:endParaRPr lang="en-US" sz="2800" dirty="0"/>
          </a:p>
          <a:p>
            <a:r>
              <a:rPr lang="en-US" sz="2800" dirty="0" smtClean="0"/>
              <a:t>Don’t deny where you are…accept it but make a plan to change one small step at a time.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609253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304800"/>
            <a:ext cx="7772400" cy="6324600"/>
          </a:xfrm>
        </p:spPr>
        <p:txBody>
          <a:bodyPr/>
          <a:lstStyle/>
          <a:p>
            <a:r>
              <a:rPr lang="en-US" sz="3600" i="1" dirty="0">
                <a:latin typeface="Arial" pitchFamily="34" charset="0"/>
                <a:cs typeface="Arial" pitchFamily="34" charset="0"/>
              </a:rPr>
              <a:t>If you’re running a 26-mile marathon, remember that every mile is run one step at a time. </a:t>
            </a:r>
            <a:r>
              <a:rPr lang="en-US" sz="3600" i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3600" i="1" dirty="0" smtClean="0">
                <a:latin typeface="Arial" pitchFamily="34" charset="0"/>
                <a:cs typeface="Arial" pitchFamily="34" charset="0"/>
              </a:rPr>
            </a:br>
            <a:r>
              <a:rPr lang="en-US" sz="3600" i="1" dirty="0" smtClean="0">
                <a:latin typeface="Arial" pitchFamily="34" charset="0"/>
                <a:cs typeface="Arial" pitchFamily="34" charset="0"/>
              </a:rPr>
              <a:t>If </a:t>
            </a:r>
            <a:r>
              <a:rPr lang="en-US" sz="3600" i="1" dirty="0">
                <a:latin typeface="Arial" pitchFamily="34" charset="0"/>
                <a:cs typeface="Arial" pitchFamily="34" charset="0"/>
              </a:rPr>
              <a:t>you are writing a book, do it one page at a time. </a:t>
            </a:r>
            <a:r>
              <a:rPr lang="en-US" sz="3600" i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3600" i="1" dirty="0" smtClean="0">
                <a:latin typeface="Arial" pitchFamily="34" charset="0"/>
                <a:cs typeface="Arial" pitchFamily="34" charset="0"/>
              </a:rPr>
            </a:br>
            <a:r>
              <a:rPr lang="en-US" sz="3600" i="1" dirty="0" smtClean="0">
                <a:latin typeface="Arial" pitchFamily="34" charset="0"/>
                <a:cs typeface="Arial" pitchFamily="34" charset="0"/>
              </a:rPr>
              <a:t>If </a:t>
            </a:r>
            <a:r>
              <a:rPr lang="en-US" sz="3600" i="1" dirty="0">
                <a:latin typeface="Arial" pitchFamily="34" charset="0"/>
                <a:cs typeface="Arial" pitchFamily="34" charset="0"/>
              </a:rPr>
              <a:t>you’re trying to master a new language, try it one word at a time. There are 365 days in the average year. Divide any project by 365 and you’ll find that no job is all that intimidating</a:t>
            </a:r>
            <a:r>
              <a:rPr lang="en-US" sz="3600" dirty="0" smtClean="0">
                <a:latin typeface="Arial" pitchFamily="34" charset="0"/>
                <a:cs typeface="Arial" pitchFamily="34" charset="0"/>
              </a:rPr>
              <a:t>.   </a:t>
            </a:r>
            <a:r>
              <a:rPr lang="en-US" sz="2000" b="1" dirty="0">
                <a:latin typeface="Arial Black" pitchFamily="34" charset="0"/>
              </a:rPr>
              <a:t>Charles </a:t>
            </a:r>
            <a:r>
              <a:rPr lang="en-US" sz="2000" b="1" dirty="0" err="1" smtClean="0">
                <a:latin typeface="Arial Black" pitchFamily="34" charset="0"/>
              </a:rPr>
              <a:t>Swindoll</a:t>
            </a:r>
            <a:endParaRPr lang="en-US" sz="20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5078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Tip Two: Take Many Small </a:t>
            </a:r>
            <a:r>
              <a:rPr lang="en-US" sz="3600" dirty="0"/>
              <a:t>A</a:t>
            </a:r>
            <a:r>
              <a:rPr lang="en-US" sz="3600" dirty="0" smtClean="0"/>
              <a:t>ctions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76400"/>
            <a:ext cx="7772400" cy="4876800"/>
          </a:xfrm>
        </p:spPr>
        <p:txBody>
          <a:bodyPr/>
          <a:lstStyle/>
          <a:p>
            <a:r>
              <a:rPr lang="en-US" sz="2800" dirty="0" smtClean="0"/>
              <a:t>Maintain </a:t>
            </a:r>
            <a:r>
              <a:rPr lang="en-US" sz="2800" dirty="0"/>
              <a:t>action regardless of your </a:t>
            </a:r>
            <a:r>
              <a:rPr lang="en-US" sz="2800" dirty="0" smtClean="0"/>
              <a:t>feelings. Press </a:t>
            </a:r>
            <a:r>
              <a:rPr lang="en-US" sz="2800" dirty="0"/>
              <a:t>on even when you feel like quitting</a:t>
            </a:r>
            <a:r>
              <a:rPr lang="en-US" sz="2800" dirty="0" smtClean="0"/>
              <a:t>. </a:t>
            </a:r>
          </a:p>
          <a:p>
            <a:endParaRPr lang="en-US" sz="2800" dirty="0" smtClean="0"/>
          </a:p>
          <a:p>
            <a:r>
              <a:rPr lang="en-US" sz="2800" dirty="0" smtClean="0"/>
              <a:t>Focus on the very next step, not the long road ahead.</a:t>
            </a:r>
          </a:p>
          <a:p>
            <a:endParaRPr lang="en-US" sz="2800" dirty="0"/>
          </a:p>
          <a:p>
            <a:r>
              <a:rPr lang="en-US" sz="2800" dirty="0" smtClean="0"/>
              <a:t>Sometimes </a:t>
            </a:r>
            <a:r>
              <a:rPr lang="en-US" sz="2800" dirty="0"/>
              <a:t>you’ll feel motivated; sometimes you won’t. But it’s not your motivation that will produce results — it’s your action. Persistence allows you to keep taking action even when you don’t feel motivated to do so, and therefore you keep accumulating results.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66182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step at a time:</a:t>
            </a:r>
            <a:endParaRPr lang="en-US" dirty="0"/>
          </a:p>
        </p:txBody>
      </p:sp>
      <p:pic>
        <p:nvPicPr>
          <p:cNvPr id="4" name="rmurxfN-o9k?version=3&amp;hl=en_US&amp;rel=0"/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524000" y="1676400"/>
            <a:ext cx="6705600" cy="50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1675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Success in life is not solely based on our talents or genetics.  A lot is determined by the steps we take each and every day.</a:t>
            </a:r>
          </a:p>
          <a:p>
            <a:r>
              <a:rPr lang="en-US" dirty="0" smtClean="0"/>
              <a:t>More and more research is proving that skills like grit, the ability to stick-to-it, is the determining factor in success of any kind – academics, athletics, business, faith…</a:t>
            </a:r>
          </a:p>
          <a:p>
            <a:r>
              <a:rPr lang="en-US" dirty="0" smtClean="0"/>
              <a:t>Grow your grit scale…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4987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066800"/>
            <a:ext cx="7772400" cy="2362200"/>
          </a:xfrm>
        </p:spPr>
        <p:txBody>
          <a:bodyPr/>
          <a:lstStyle/>
          <a:p>
            <a:r>
              <a:rPr lang="en-US" dirty="0"/>
              <a:t>And let us not grow weary of doing good, for in due season we will reap, if we do not give up.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Galatians 6:9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5568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GRIT?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working strenuously toward challenges, </a:t>
            </a:r>
            <a:r>
              <a:rPr lang="en-US" dirty="0" smtClean="0"/>
              <a:t>maintaining </a:t>
            </a:r>
            <a:r>
              <a:rPr lang="en-US" dirty="0"/>
              <a:t>effort and interest over years despite failure, adversity, and </a:t>
            </a:r>
            <a:r>
              <a:rPr lang="en-US" dirty="0" smtClean="0"/>
              <a:t>plateaus in </a:t>
            </a:r>
            <a:r>
              <a:rPr lang="en-US" dirty="0"/>
              <a:t>progress.</a:t>
            </a:r>
          </a:p>
          <a:p>
            <a:r>
              <a:rPr lang="en-US" dirty="0" smtClean="0"/>
              <a:t>a passionate commitment to a  single mission and an unswerving dedication to achieve that mission,</a:t>
            </a:r>
          </a:p>
          <a:p>
            <a:r>
              <a:rPr lang="en-US" dirty="0"/>
              <a:t>p</a:t>
            </a:r>
            <a:r>
              <a:rPr lang="en-US" dirty="0" smtClean="0"/>
              <a:t>erseverance of effort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5748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Synonyms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a group, brainstorm some synonyms to the character trait “grit”…</a:t>
            </a:r>
          </a:p>
          <a:p>
            <a:r>
              <a:rPr lang="en-US" dirty="0" smtClean="0"/>
              <a:t>Here are a few you may have mentioned:</a:t>
            </a:r>
          </a:p>
          <a:p>
            <a:pPr marL="0" indent="0">
              <a:buNone/>
            </a:pPr>
            <a:r>
              <a:rPr lang="en-US" dirty="0" smtClean="0"/>
              <a:t>	self-discipline	willpower	resolve</a:t>
            </a:r>
          </a:p>
          <a:p>
            <a:pPr marL="0" indent="0">
              <a:buNone/>
            </a:pPr>
            <a:r>
              <a:rPr lang="en-US" dirty="0" smtClean="0"/>
              <a:t>	perseverance	backbone	determination</a:t>
            </a:r>
          </a:p>
          <a:p>
            <a:pPr marL="0" indent="0">
              <a:buNone/>
            </a:pPr>
            <a:r>
              <a:rPr lang="en-US" dirty="0" smtClean="0"/>
              <a:t>	tenacity		fortitude	heart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stick-to-it-iveness	courage	self-control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1729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52400"/>
            <a:ext cx="7772400" cy="1143000"/>
          </a:xfrm>
        </p:spPr>
        <p:txBody>
          <a:bodyPr/>
          <a:lstStyle/>
          <a:p>
            <a:r>
              <a:rPr lang="en-US" dirty="0" smtClean="0"/>
              <a:t>How “gritty” are you?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371600"/>
            <a:ext cx="7772400" cy="5029200"/>
          </a:xfrm>
        </p:spPr>
        <p:txBody>
          <a:bodyPr/>
          <a:lstStyle/>
          <a:p>
            <a:r>
              <a:rPr lang="en-US" dirty="0" smtClean="0"/>
              <a:t>Answer each of the questions that follow, be honest, there are no right or wrong answers.</a:t>
            </a:r>
          </a:p>
          <a:p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New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ideas and projects sometimes distract me from previous ones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endParaRPr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800100" lvl="2" indent="0"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 Very much like me </a:t>
            </a:r>
          </a:p>
          <a:p>
            <a:pPr marL="800100" lvl="2" indent="0"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 Mostly like me </a:t>
            </a:r>
          </a:p>
          <a:p>
            <a:pPr marL="800100" lvl="2" indent="0"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 Somewhat like me </a:t>
            </a:r>
          </a:p>
          <a:p>
            <a:pPr marL="800100" lvl="2" indent="0"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 Not much like me </a:t>
            </a:r>
          </a:p>
          <a:p>
            <a:pPr marL="800100" lvl="2" indent="0"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 Not like me at all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8540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52400"/>
            <a:ext cx="7772400" cy="6553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2. 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Setbacks don’t discourage me. </a:t>
            </a:r>
          </a:p>
          <a:p>
            <a:pPr marL="800100" lvl="2" indent="0"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 Very much like me </a:t>
            </a:r>
          </a:p>
          <a:p>
            <a:pPr marL="800100" lvl="2" indent="0"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 Mostly like me </a:t>
            </a:r>
          </a:p>
          <a:p>
            <a:pPr marL="800100" lvl="2" indent="0"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 Somewhat like me </a:t>
            </a:r>
          </a:p>
          <a:p>
            <a:pPr marL="800100" lvl="2" indent="0"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 Not much like me </a:t>
            </a:r>
          </a:p>
          <a:p>
            <a:pPr marL="800100" lvl="2" indent="0"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 Not like me at all </a:t>
            </a:r>
          </a:p>
          <a:p>
            <a:pPr marL="0" indent="0">
              <a:buNone/>
            </a:pPr>
            <a:endParaRPr lang="en-US" dirty="0" smtClean="0"/>
          </a:p>
          <a:p>
            <a:pPr marL="514350" indent="-514350">
              <a:buAutoNum type="arabicPeriod" startAt="3"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have been obsessed with a certain idea or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project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a short time but later lost interest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endParaRPr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800100" lvl="2" indent="0"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 Very much like me </a:t>
            </a:r>
          </a:p>
          <a:p>
            <a:pPr marL="800100" lvl="2" indent="0"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 Mostly like me </a:t>
            </a:r>
          </a:p>
          <a:p>
            <a:pPr marL="800100" lvl="2" indent="0"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 Somewhat like me </a:t>
            </a:r>
          </a:p>
          <a:p>
            <a:pPr marL="800100" lvl="2" indent="0"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 Not much like me </a:t>
            </a:r>
          </a:p>
          <a:p>
            <a:pPr marL="800100" lvl="2" indent="0"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 Not like me at all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5645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76200"/>
            <a:ext cx="7772400" cy="67056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4.   I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am a hard worker.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800100" lvl="2" indent="0"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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Very much like me </a:t>
            </a:r>
          </a:p>
          <a:p>
            <a:pPr marL="800100" lvl="2" indent="0"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 Mostly like me </a:t>
            </a:r>
          </a:p>
          <a:p>
            <a:pPr marL="800100" lvl="2" indent="0"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 Somewhat like me </a:t>
            </a:r>
          </a:p>
          <a:p>
            <a:pPr marL="800100" lvl="2" indent="0"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 Not much like me </a:t>
            </a:r>
          </a:p>
          <a:p>
            <a:pPr marL="800100" lvl="2" indent="0"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 Not like me at all </a:t>
            </a:r>
          </a:p>
          <a:p>
            <a:pPr marL="0" indent="0">
              <a:buNone/>
            </a:pPr>
            <a:endParaRPr lang="en-US" sz="2000" dirty="0" smtClean="0"/>
          </a:p>
          <a:p>
            <a:pPr marL="514350" indent="-514350">
              <a:buAutoNum type="arabicPeriod" startAt="5"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often set a goal but later choose to pursue a </a:t>
            </a:r>
            <a:endParaRPr lang="en-US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indent="0">
              <a:buNone/>
            </a:pPr>
            <a:r>
              <a:rPr lang="en-US" dirty="0" smtClean="0"/>
              <a:t>     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different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one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endParaRPr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800100" lvl="2" indent="0"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 Very much like me </a:t>
            </a:r>
          </a:p>
          <a:p>
            <a:pPr marL="800100" lvl="2" indent="0"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 Mostly like me </a:t>
            </a:r>
          </a:p>
          <a:p>
            <a:pPr marL="800100" lvl="2" indent="0"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 Somewhat like me </a:t>
            </a:r>
          </a:p>
          <a:p>
            <a:pPr marL="800100" lvl="2" indent="0"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 Not much like me </a:t>
            </a:r>
          </a:p>
          <a:p>
            <a:pPr marL="800100" lvl="2" indent="0"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 Not like me at all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2100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76200"/>
            <a:ext cx="7772400" cy="67056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6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  I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am 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diligent (constant in effort). </a:t>
            </a:r>
          </a:p>
          <a:p>
            <a:pPr marL="800100" lvl="2" indent="0"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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Very much like me </a:t>
            </a:r>
          </a:p>
          <a:p>
            <a:pPr marL="800100" lvl="2" indent="0"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 Mostly like me </a:t>
            </a:r>
          </a:p>
          <a:p>
            <a:pPr marL="800100" lvl="2" indent="0"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 Somewhat like me </a:t>
            </a:r>
          </a:p>
          <a:p>
            <a:pPr marL="800100" lvl="2" indent="0"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 Not much like me </a:t>
            </a:r>
          </a:p>
          <a:p>
            <a:pPr marL="800100" lvl="2" indent="0"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 Not like me at all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7.   My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interests change from year to year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800100" lvl="2" indent="0"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 Very much like me </a:t>
            </a:r>
          </a:p>
          <a:p>
            <a:pPr marL="800100" lvl="2" indent="0"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 Mostly like me </a:t>
            </a:r>
          </a:p>
          <a:p>
            <a:pPr marL="800100" lvl="2" indent="0"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 Somewhat like me </a:t>
            </a:r>
          </a:p>
          <a:p>
            <a:pPr marL="800100" lvl="2" indent="0"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 Not much like me </a:t>
            </a:r>
          </a:p>
          <a:p>
            <a:pPr marL="800100" lvl="2" indent="0"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 Not like me at all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6288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838200"/>
            <a:ext cx="7772400" cy="57150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8</a:t>
            </a: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  I finish whatever I begin.</a:t>
            </a:r>
          </a:p>
          <a:p>
            <a:pPr marL="800100" lvl="2" indent="0">
              <a:buNone/>
            </a:pPr>
            <a:r>
              <a:rPr lang="en-US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 </a:t>
            </a: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Very much like me </a:t>
            </a:r>
          </a:p>
          <a:p>
            <a:pPr marL="800100" lvl="2" indent="0"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 Mostly like me </a:t>
            </a:r>
          </a:p>
          <a:p>
            <a:pPr marL="800100" lvl="2" indent="0"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 Somewhat like me </a:t>
            </a:r>
          </a:p>
          <a:p>
            <a:pPr marL="800100" lvl="2" indent="0"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 Not much like me </a:t>
            </a:r>
          </a:p>
          <a:p>
            <a:pPr marL="800100" lvl="2" indent="0">
              <a:buNone/>
            </a:pPr>
            <a:r>
              <a:rPr lang="en-US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 Not like me at all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800" dirty="0" smtClean="0"/>
              <a:t>Even questions: very much = 5 </a:t>
            </a:r>
            <a:r>
              <a:rPr lang="en-US" sz="2800" dirty="0" err="1" smtClean="0"/>
              <a:t>pts</a:t>
            </a:r>
            <a:r>
              <a:rPr lang="en-US" sz="2800" dirty="0" smtClean="0"/>
              <a:t>…not like me = 1 </a:t>
            </a:r>
            <a:r>
              <a:rPr lang="en-US" sz="2800" dirty="0" err="1" smtClean="0"/>
              <a:t>pts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Odd questions: very much = 1 </a:t>
            </a:r>
            <a:r>
              <a:rPr lang="en-US" sz="2800" dirty="0" err="1" smtClean="0"/>
              <a:t>pt</a:t>
            </a:r>
            <a:r>
              <a:rPr lang="en-US" sz="2800" dirty="0" smtClean="0"/>
              <a:t>…not like me = 5 </a:t>
            </a:r>
            <a:r>
              <a:rPr lang="en-US" sz="2800" dirty="0" err="1" smtClean="0"/>
              <a:t>pts</a:t>
            </a: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The higher your score, the more grit you have…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48375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tory design template">
  <a:themeElements>
    <a:clrScheme name="Office Theme 1">
      <a:dk1>
        <a:srgbClr val="000054"/>
      </a:dk1>
      <a:lt1>
        <a:srgbClr val="EAEAEA"/>
      </a:lt1>
      <a:dk2>
        <a:srgbClr val="00007A"/>
      </a:dk2>
      <a:lt2>
        <a:srgbClr val="EBD189"/>
      </a:lt2>
      <a:accent1>
        <a:srgbClr val="FCAB40"/>
      </a:accent1>
      <a:accent2>
        <a:srgbClr val="7176BB"/>
      </a:accent2>
      <a:accent3>
        <a:srgbClr val="AAAABE"/>
      </a:accent3>
      <a:accent4>
        <a:srgbClr val="C8C8C8"/>
      </a:accent4>
      <a:accent5>
        <a:srgbClr val="FDD2AF"/>
      </a:accent5>
      <a:accent6>
        <a:srgbClr val="666AA9"/>
      </a:accent6>
      <a:hlink>
        <a:srgbClr val="B97C01"/>
      </a:hlink>
      <a:folHlink>
        <a:srgbClr val="555BAD"/>
      </a:folHlink>
    </a:clrScheme>
    <a:fontScheme name="Office Theme">
      <a:majorFont>
        <a:latin typeface="Impact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</a:defRPr>
        </a:defPPr>
      </a:lstStyle>
    </a:lnDef>
  </a:objectDefaults>
  <a:extraClrSchemeLst>
    <a:extraClrScheme>
      <a:clrScheme name="Office Theme 1">
        <a:dk1>
          <a:srgbClr val="000054"/>
        </a:dk1>
        <a:lt1>
          <a:srgbClr val="EAEAEA"/>
        </a:lt1>
        <a:dk2>
          <a:srgbClr val="00007A"/>
        </a:dk2>
        <a:lt2>
          <a:srgbClr val="EBD189"/>
        </a:lt2>
        <a:accent1>
          <a:srgbClr val="FCAB40"/>
        </a:accent1>
        <a:accent2>
          <a:srgbClr val="7176BB"/>
        </a:accent2>
        <a:accent3>
          <a:srgbClr val="AAAABE"/>
        </a:accent3>
        <a:accent4>
          <a:srgbClr val="C8C8C8"/>
        </a:accent4>
        <a:accent5>
          <a:srgbClr val="FDD2AF"/>
        </a:accent5>
        <a:accent6>
          <a:srgbClr val="666AA9"/>
        </a:accent6>
        <a:hlink>
          <a:srgbClr val="B97C01"/>
        </a:hlink>
        <a:folHlink>
          <a:srgbClr val="555B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CC"/>
        </a:lt1>
        <a:dk2>
          <a:srgbClr val="993300"/>
        </a:dk2>
        <a:lt2>
          <a:srgbClr val="EDE1AF"/>
        </a:lt2>
        <a:accent1>
          <a:srgbClr val="CAC0E2"/>
        </a:accent1>
        <a:accent2>
          <a:srgbClr val="DFC977"/>
        </a:accent2>
        <a:accent3>
          <a:srgbClr val="FFFFE2"/>
        </a:accent3>
        <a:accent4>
          <a:srgbClr val="000000"/>
        </a:accent4>
        <a:accent5>
          <a:srgbClr val="E1DCEE"/>
        </a:accent5>
        <a:accent6>
          <a:srgbClr val="CAB66B"/>
        </a:accent6>
        <a:hlink>
          <a:srgbClr val="CEA79C"/>
        </a:hlink>
        <a:folHlink>
          <a:srgbClr val="FDF1C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DDDDDD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AEAEAE"/>
        </a:accent6>
        <a:hlink>
          <a:srgbClr val="B2B2B2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481800"/>
        </a:dk1>
        <a:lt1>
          <a:srgbClr val="EAEAEA"/>
        </a:lt1>
        <a:dk2>
          <a:srgbClr val="762700"/>
        </a:dk2>
        <a:lt2>
          <a:srgbClr val="EBD189"/>
        </a:lt2>
        <a:accent1>
          <a:srgbClr val="FCAB40"/>
        </a:accent1>
        <a:accent2>
          <a:srgbClr val="AD717F"/>
        </a:accent2>
        <a:accent3>
          <a:srgbClr val="BDACAA"/>
        </a:accent3>
        <a:accent4>
          <a:srgbClr val="C8C8C8"/>
        </a:accent4>
        <a:accent5>
          <a:srgbClr val="FDD2AF"/>
        </a:accent5>
        <a:accent6>
          <a:srgbClr val="9C6672"/>
        </a:accent6>
        <a:hlink>
          <a:srgbClr val="B97C01"/>
        </a:hlink>
        <a:folHlink>
          <a:srgbClr val="9E4C0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330066"/>
        </a:dk1>
        <a:lt1>
          <a:srgbClr val="EAEAEA"/>
        </a:lt1>
        <a:dk2>
          <a:srgbClr val="4E009C"/>
        </a:dk2>
        <a:lt2>
          <a:srgbClr val="EBD189"/>
        </a:lt2>
        <a:accent1>
          <a:srgbClr val="FCAB40"/>
        </a:accent1>
        <a:accent2>
          <a:srgbClr val="8871BB"/>
        </a:accent2>
        <a:accent3>
          <a:srgbClr val="B2AACB"/>
        </a:accent3>
        <a:accent4>
          <a:srgbClr val="C8C8C8"/>
        </a:accent4>
        <a:accent5>
          <a:srgbClr val="FDD2AF"/>
        </a:accent5>
        <a:accent6>
          <a:srgbClr val="7B66A9"/>
        </a:accent6>
        <a:hlink>
          <a:srgbClr val="808000"/>
        </a:hlink>
        <a:folHlink>
          <a:srgbClr val="6856A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6">
        <a:dk1>
          <a:srgbClr val="454425"/>
        </a:dk1>
        <a:lt1>
          <a:srgbClr val="EAEAEA"/>
        </a:lt1>
        <a:dk2>
          <a:srgbClr val="4D6A2A"/>
        </a:dk2>
        <a:lt2>
          <a:srgbClr val="EBD189"/>
        </a:lt2>
        <a:accent1>
          <a:srgbClr val="FCAB40"/>
        </a:accent1>
        <a:accent2>
          <a:srgbClr val="A59E79"/>
        </a:accent2>
        <a:accent3>
          <a:srgbClr val="B2B9AC"/>
        </a:accent3>
        <a:accent4>
          <a:srgbClr val="C8C8C8"/>
        </a:accent4>
        <a:accent5>
          <a:srgbClr val="FDD2AF"/>
        </a:accent5>
        <a:accent6>
          <a:srgbClr val="958F6D"/>
        </a:accent6>
        <a:hlink>
          <a:srgbClr val="B97C01"/>
        </a:hlink>
        <a:folHlink>
          <a:srgbClr val="3C504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3C2924"/>
        </a:dk1>
        <a:lt1>
          <a:srgbClr val="EAEAEA"/>
        </a:lt1>
        <a:dk2>
          <a:srgbClr val="0D0A46"/>
        </a:dk2>
        <a:lt2>
          <a:srgbClr val="EBD189"/>
        </a:lt2>
        <a:accent1>
          <a:srgbClr val="FCAB40"/>
        </a:accent1>
        <a:accent2>
          <a:srgbClr val="633D4E"/>
        </a:accent2>
        <a:accent3>
          <a:srgbClr val="AAAAB0"/>
        </a:accent3>
        <a:accent4>
          <a:srgbClr val="C8C8C8"/>
        </a:accent4>
        <a:accent5>
          <a:srgbClr val="FDD2AF"/>
        </a:accent5>
        <a:accent6>
          <a:srgbClr val="593646"/>
        </a:accent6>
        <a:hlink>
          <a:srgbClr val="B97C01"/>
        </a:hlink>
        <a:folHlink>
          <a:srgbClr val="2D3024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Factory design template</Template>
  <TotalTime>333</TotalTime>
  <Words>933</Words>
  <Application>Microsoft Office PowerPoint</Application>
  <PresentationFormat>On-screen Show (4:3)</PresentationFormat>
  <Paragraphs>108</Paragraphs>
  <Slides>19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Factory design template</vt:lpstr>
      <vt:lpstr>The importance of GRIT</vt:lpstr>
      <vt:lpstr>And let us not grow weary of doing good, for in due season we will reap, if we do not give up. </vt:lpstr>
      <vt:lpstr>What is GRIT?</vt:lpstr>
      <vt:lpstr>Synonyms</vt:lpstr>
      <vt:lpstr>How “gritty” are you?</vt:lpstr>
      <vt:lpstr>PowerPoint Presentation</vt:lpstr>
      <vt:lpstr>PowerPoint Presentation</vt:lpstr>
      <vt:lpstr>PowerPoint Presentation</vt:lpstr>
      <vt:lpstr>PowerPoint Presentation</vt:lpstr>
      <vt:lpstr>Grit’s influence</vt:lpstr>
      <vt:lpstr>Grit’s influence</vt:lpstr>
      <vt:lpstr>Grit’s influence</vt:lpstr>
      <vt:lpstr>How to grow your grit</vt:lpstr>
      <vt:lpstr>Tip One: Awareness and Planning</vt:lpstr>
      <vt:lpstr>Tip One: Awareness and Planning</vt:lpstr>
      <vt:lpstr>If you’re running a 26-mile marathon, remember that every mile is run one step at a time.  If you are writing a book, do it one page at a time.  If you’re trying to master a new language, try it one word at a time. There are 365 days in the average year. Divide any project by 365 and you’ll find that no job is all that intimidating.   Charles Swindoll</vt:lpstr>
      <vt:lpstr>Tip Two: Take Many Small Actions </vt:lpstr>
      <vt:lpstr>One step at a time:</vt:lpstr>
      <vt:lpstr>Conclusion</vt:lpstr>
    </vt:vector>
  </TitlesOfParts>
  <Company>Grande Prairie Catholic School District #28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importance of GRIT</dc:title>
  <dc:creator>Staff</dc:creator>
  <cp:lastModifiedBy>Staff</cp:lastModifiedBy>
  <cp:revision>24</cp:revision>
  <cp:lastPrinted>1601-01-01T00:00:00Z</cp:lastPrinted>
  <dcterms:created xsi:type="dcterms:W3CDTF">2012-11-26T18:18:57Z</dcterms:created>
  <dcterms:modified xsi:type="dcterms:W3CDTF">2012-11-29T20:30:02Z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TC010690181033</vt:lpwstr>
  </property>
</Properties>
</file>